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3" d="100"/>
          <a:sy n="133" d="100"/>
        </p:scale>
        <p:origin x="-13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ga-IE"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11 April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11 April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ga-IE"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11 April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11 April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ga-IE"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11 April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11 April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11 April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11 April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11 April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ga-IE"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11 April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ga-IE"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11 April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ga-IE"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11 April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3.jpg"/><Relationship Id="rId6" Type="http://schemas.openxmlformats.org/officeDocument/2006/relationships/image" Target="../media/image10.jpg"/><Relationship Id="rId7" Type="http://schemas.openxmlformats.org/officeDocument/2006/relationships/image" Target="../media/image6.jpg"/><Relationship Id="rId8" Type="http://schemas.openxmlformats.org/officeDocument/2006/relationships/hyperlink" Target="https://www.youtube.com/watch?v=8wDiszmA2o8" TargetMode="External"/><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this mayhe</a:t>
            </a:r>
            <a:r>
              <a:rPr lang="en-US" dirty="0"/>
              <a:t>m</a:t>
            </a:r>
          </a:p>
        </p:txBody>
      </p:sp>
      <p:sp>
        <p:nvSpPr>
          <p:cNvPr id="3" name="Subtitle 2"/>
          <p:cNvSpPr>
            <a:spLocks noGrp="1"/>
          </p:cNvSpPr>
          <p:nvPr>
            <p:ph type="subTitle" idx="1"/>
          </p:nvPr>
        </p:nvSpPr>
        <p:spPr/>
        <p:txBody>
          <a:bodyPr/>
          <a:lstStyle/>
          <a:p>
            <a:r>
              <a:rPr lang="en-US" dirty="0" smtClean="0"/>
              <a:t>By Michael </a:t>
            </a:r>
            <a:r>
              <a:rPr lang="en-US" dirty="0" err="1" smtClean="0"/>
              <a:t>Gomersall</a:t>
            </a:r>
            <a:endParaRPr lang="en-US" dirty="0"/>
          </a:p>
        </p:txBody>
      </p:sp>
      <p:pic>
        <p:nvPicPr>
          <p:cNvPr id="4" name="Picture 3" descr="All-This-Mayhem-p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168" y="744760"/>
            <a:ext cx="1597983" cy="2370343"/>
          </a:xfrm>
          <a:prstGeom prst="rect">
            <a:avLst/>
          </a:prstGeom>
        </p:spPr>
      </p:pic>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498" y="4134374"/>
            <a:ext cx="3631501" cy="2723626"/>
          </a:xfrm>
          <a:prstGeom prst="rect">
            <a:avLst/>
          </a:prstGeom>
        </p:spPr>
      </p:pic>
    </p:spTree>
    <p:extLst>
      <p:ext uri="{BB962C8B-B14F-4D97-AF65-F5344CB8AC3E}">
        <p14:creationId xmlns:p14="http://schemas.microsoft.com/office/powerpoint/2010/main" val="312326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Movie</a:t>
            </a:r>
            <a:endParaRPr lang="en-US" dirty="0"/>
          </a:p>
        </p:txBody>
      </p:sp>
      <p:sp>
        <p:nvSpPr>
          <p:cNvPr id="3" name="Content Placeholder 2"/>
          <p:cNvSpPr>
            <a:spLocks noGrp="1"/>
          </p:cNvSpPr>
          <p:nvPr>
            <p:ph idx="1"/>
          </p:nvPr>
        </p:nvSpPr>
        <p:spPr/>
        <p:txBody>
          <a:bodyPr/>
          <a:lstStyle/>
          <a:p>
            <a:r>
              <a:rPr lang="en-US" dirty="0" smtClean="0"/>
              <a:t>All this mayhem is about 2 brothers from </a:t>
            </a:r>
            <a:r>
              <a:rPr lang="en-US" dirty="0" err="1" smtClean="0"/>
              <a:t>australia</a:t>
            </a:r>
            <a:r>
              <a:rPr lang="en-US" dirty="0" smtClean="0"/>
              <a:t> in the 80’s, who ranked number 1 and 2 skateboarders in the world.</a:t>
            </a:r>
          </a:p>
          <a:p>
            <a:r>
              <a:rPr lang="en-US" dirty="0" smtClean="0"/>
              <a:t>It is about their story, of them starting skating, of them as kids doing all sorts of stuff like stealing cars, and it continues on to the future when they are older and start taking heavy drugs etc.</a:t>
            </a:r>
          </a:p>
          <a:p>
            <a:r>
              <a:rPr lang="en-US" dirty="0" smtClean="0"/>
              <a:t>This story has a lot of home footage from the 80’s, and has a documentary format, with the people who lived it back in the 80’s talking about their stories.</a:t>
            </a:r>
            <a:endParaRPr lang="en-US" dirty="0"/>
          </a:p>
        </p:txBody>
      </p:sp>
      <p:pic>
        <p:nvPicPr>
          <p:cNvPr id="4" name="Picture 3"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107" y="5170579"/>
            <a:ext cx="2249894" cy="1687421"/>
          </a:xfrm>
          <a:prstGeom prst="rect">
            <a:avLst/>
          </a:prstGeom>
        </p:spPr>
      </p:pic>
      <p:pic>
        <p:nvPicPr>
          <p:cNvPr id="5" name="Picture 4" descr="FeatureAll-This-Mayh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67" y="5499767"/>
            <a:ext cx="2109093" cy="1186365"/>
          </a:xfrm>
          <a:prstGeom prst="rect">
            <a:avLst/>
          </a:prstGeom>
        </p:spPr>
      </p:pic>
    </p:spTree>
    <p:extLst>
      <p:ext uri="{BB962C8B-B14F-4D97-AF65-F5344CB8AC3E}">
        <p14:creationId xmlns:p14="http://schemas.microsoft.com/office/powerpoint/2010/main" val="354310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Content Placeholder 2"/>
          <p:cNvSpPr>
            <a:spLocks noGrp="1"/>
          </p:cNvSpPr>
          <p:nvPr>
            <p:ph idx="1"/>
          </p:nvPr>
        </p:nvSpPr>
        <p:spPr/>
        <p:txBody>
          <a:bodyPr>
            <a:normAutofit/>
          </a:bodyPr>
          <a:lstStyle/>
          <a:p>
            <a:pPr lvl="1"/>
            <a:r>
              <a:rPr lang="en-US" sz="2400" dirty="0" smtClean="0"/>
              <a:t>There are a few people who would be interested in this movie/documentary.</a:t>
            </a:r>
          </a:p>
          <a:p>
            <a:pPr lvl="3"/>
            <a:r>
              <a:rPr lang="en-US" sz="2000" dirty="0" smtClean="0"/>
              <a:t>Skateboarders</a:t>
            </a:r>
          </a:p>
          <a:p>
            <a:pPr lvl="3"/>
            <a:r>
              <a:rPr lang="en-US" sz="2000" dirty="0" smtClean="0"/>
              <a:t>People who lived through the 80’s</a:t>
            </a:r>
          </a:p>
          <a:p>
            <a:pPr lvl="3"/>
            <a:r>
              <a:rPr lang="en-US" sz="2000" dirty="0" smtClean="0"/>
              <a:t>Teenagers/Youth </a:t>
            </a:r>
          </a:p>
          <a:p>
            <a:pPr marL="548640" lvl="2" indent="0">
              <a:buNone/>
            </a:pPr>
            <a:endParaRPr lang="en-US" sz="2200" dirty="0" smtClean="0"/>
          </a:p>
          <a:p>
            <a:pPr marL="548640" lvl="2" indent="0">
              <a:buNone/>
            </a:pPr>
            <a:r>
              <a:rPr lang="en-US" sz="2200" dirty="0" smtClean="0"/>
              <a:t>There are a lot of people who would be interested in this movie, as I have shown a lot of my friends who </a:t>
            </a:r>
            <a:r>
              <a:rPr lang="en-US" sz="2200" dirty="0" err="1" smtClean="0"/>
              <a:t>arent</a:t>
            </a:r>
            <a:r>
              <a:rPr lang="en-US" sz="2200" dirty="0" smtClean="0"/>
              <a:t> interested in skating and they loved it.</a:t>
            </a:r>
          </a:p>
        </p:txBody>
      </p:sp>
      <p:pic>
        <p:nvPicPr>
          <p:cNvPr id="5" name="Picture 4" descr="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144" y="1986027"/>
            <a:ext cx="1372153" cy="1956767"/>
          </a:xfrm>
          <a:prstGeom prst="rect">
            <a:avLst/>
          </a:prstGeom>
        </p:spPr>
      </p:pic>
      <p:pic>
        <p:nvPicPr>
          <p:cNvPr id="7" name="Picture 6" descr="gsphoto©_tas-japan-1-of-1-SMALL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514" y="4713266"/>
            <a:ext cx="1352324" cy="2039704"/>
          </a:xfrm>
          <a:prstGeom prst="rect">
            <a:avLst/>
          </a:prstGeom>
        </p:spPr>
      </p:pic>
    </p:spTree>
    <p:extLst>
      <p:ext uri="{BB962C8B-B14F-4D97-AF65-F5344CB8AC3E}">
        <p14:creationId xmlns:p14="http://schemas.microsoft.com/office/powerpoint/2010/main" val="424543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to Appeal</a:t>
            </a:r>
            <a:endParaRPr lang="en-US" dirty="0"/>
          </a:p>
        </p:txBody>
      </p:sp>
      <p:pic>
        <p:nvPicPr>
          <p:cNvPr id="4" name="Picture 3"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930" y="5528410"/>
            <a:ext cx="1775070" cy="1329589"/>
          </a:xfrm>
          <a:prstGeom prst="rect">
            <a:avLst/>
          </a:prstGeom>
        </p:spPr>
      </p:pic>
      <p:pic>
        <p:nvPicPr>
          <p:cNvPr id="6" name="Picture 5" descr="bobbyhundreds_pappas_allthismayhem_triplecrown_1996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238" y="718660"/>
            <a:ext cx="1554484" cy="2236668"/>
          </a:xfrm>
          <a:prstGeom prst="rect">
            <a:avLst/>
          </a:prstGeom>
        </p:spPr>
      </p:pic>
      <p:pic>
        <p:nvPicPr>
          <p:cNvPr id="9" name="Picture 8" descr="gsphoto©_tas-japan-1-of-1-SMALL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076" y="4207775"/>
            <a:ext cx="1751162" cy="2641270"/>
          </a:xfrm>
          <a:prstGeom prst="rect">
            <a:avLst/>
          </a:prstGeom>
        </p:spPr>
      </p:pic>
      <p:pic>
        <p:nvPicPr>
          <p:cNvPr id="11" name="Picture 10" descr="maxresdefaul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714" y="2937531"/>
            <a:ext cx="2232337" cy="1674253"/>
          </a:xfrm>
          <a:prstGeom prst="rect">
            <a:avLst/>
          </a:prstGeom>
        </p:spPr>
      </p:pic>
      <p:pic>
        <p:nvPicPr>
          <p:cNvPr id="12" name="Picture 11" descr="all-this-mayhem---bi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3238" y="5213319"/>
            <a:ext cx="1370814" cy="1072172"/>
          </a:xfrm>
          <a:prstGeom prst="rect">
            <a:avLst/>
          </a:prstGeom>
        </p:spPr>
      </p:pic>
      <p:pic>
        <p:nvPicPr>
          <p:cNvPr id="14" name="Picture 13" descr="v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8351" y="380298"/>
            <a:ext cx="1805700" cy="2575030"/>
          </a:xfrm>
          <a:prstGeom prst="rect">
            <a:avLst/>
          </a:prstGeom>
        </p:spPr>
      </p:pic>
      <p:sp>
        <p:nvSpPr>
          <p:cNvPr id="15" name="TextBox 14"/>
          <p:cNvSpPr txBox="1"/>
          <p:nvPr/>
        </p:nvSpPr>
        <p:spPr>
          <a:xfrm>
            <a:off x="525175" y="1319893"/>
            <a:ext cx="5433166" cy="4524316"/>
          </a:xfrm>
          <a:prstGeom prst="rect">
            <a:avLst/>
          </a:prstGeom>
          <a:noFill/>
        </p:spPr>
        <p:txBody>
          <a:bodyPr wrap="square" rtlCol="0">
            <a:spAutoFit/>
          </a:bodyPr>
          <a:lstStyle/>
          <a:p>
            <a:r>
              <a:rPr lang="en-US" dirty="0" smtClean="0"/>
              <a:t>There is a lot of images of the brothers doing</a:t>
            </a:r>
          </a:p>
          <a:p>
            <a:r>
              <a:rPr lang="en-US" dirty="0"/>
              <a:t>s</a:t>
            </a:r>
            <a:r>
              <a:rPr lang="en-US" dirty="0" smtClean="0"/>
              <a:t>kateboard tricks, and if you watch the documentary</a:t>
            </a:r>
          </a:p>
          <a:p>
            <a:r>
              <a:rPr lang="en-US" dirty="0" smtClean="0"/>
              <a:t>there is a lot of footage of the things the</a:t>
            </a:r>
          </a:p>
          <a:p>
            <a:r>
              <a:rPr lang="en-US" dirty="0" smtClean="0"/>
              <a:t>brothers got up to then they were younger</a:t>
            </a:r>
          </a:p>
          <a:p>
            <a:r>
              <a:rPr lang="en-US" dirty="0" smtClean="0"/>
              <a:t>(Stealing cars, jumping off trains into </a:t>
            </a:r>
          </a:p>
          <a:p>
            <a:r>
              <a:rPr lang="en-US" dirty="0" smtClean="0"/>
              <a:t>rivers, taking lots of drugs, and plenty of</a:t>
            </a:r>
          </a:p>
          <a:p>
            <a:r>
              <a:rPr lang="en-US" dirty="0" smtClean="0"/>
              <a:t>other mad things).</a:t>
            </a:r>
          </a:p>
          <a:p>
            <a:r>
              <a:rPr lang="en-US" dirty="0" smtClean="0"/>
              <a:t>If you watch </a:t>
            </a:r>
            <a:r>
              <a:rPr lang="en-US" dirty="0"/>
              <a:t>the trailer </a:t>
            </a:r>
            <a:r>
              <a:rPr lang="en-US" dirty="0">
                <a:hlinkClick r:id="rId8"/>
              </a:rPr>
              <a:t>https://www.youtube.com/watch?v=</a:t>
            </a:r>
            <a:r>
              <a:rPr lang="en-US" dirty="0" smtClean="0">
                <a:hlinkClick r:id="rId8"/>
              </a:rPr>
              <a:t>8wDiszmA2o8</a:t>
            </a:r>
            <a:endParaRPr lang="en-US" dirty="0" smtClean="0"/>
          </a:p>
          <a:p>
            <a:r>
              <a:rPr lang="en-US" dirty="0" smtClean="0"/>
              <a:t>you will see all the mad things </a:t>
            </a:r>
          </a:p>
          <a:p>
            <a:r>
              <a:rPr lang="en-US" dirty="0" smtClean="0"/>
              <a:t>they do, and all the drugs they</a:t>
            </a:r>
          </a:p>
          <a:p>
            <a:r>
              <a:rPr lang="en-US" dirty="0" smtClean="0"/>
              <a:t>take, which will make people </a:t>
            </a:r>
          </a:p>
          <a:p>
            <a:r>
              <a:rPr lang="en-US" dirty="0" smtClean="0"/>
              <a:t>want to watch it as it is cool to </a:t>
            </a:r>
          </a:p>
          <a:p>
            <a:r>
              <a:rPr lang="en-US" dirty="0" smtClean="0"/>
              <a:t>see that people lived like that.</a:t>
            </a:r>
          </a:p>
          <a:p>
            <a:r>
              <a:rPr lang="en-US" dirty="0" smtClean="0"/>
              <a:t> </a:t>
            </a:r>
          </a:p>
        </p:txBody>
      </p:sp>
    </p:spTree>
    <p:extLst>
      <p:ext uri="{BB962C8B-B14F-4D97-AF65-F5344CB8AC3E}">
        <p14:creationId xmlns:p14="http://schemas.microsoft.com/office/powerpoint/2010/main" val="354618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and Font to Appeal</a:t>
            </a:r>
            <a:endParaRPr lang="en-US" dirty="0"/>
          </a:p>
        </p:txBody>
      </p:sp>
      <p:sp>
        <p:nvSpPr>
          <p:cNvPr id="3" name="Content Placeholder 2"/>
          <p:cNvSpPr>
            <a:spLocks noGrp="1"/>
          </p:cNvSpPr>
          <p:nvPr>
            <p:ph idx="1"/>
          </p:nvPr>
        </p:nvSpPr>
        <p:spPr/>
        <p:txBody>
          <a:bodyPr/>
          <a:lstStyle/>
          <a:p>
            <a:r>
              <a:rPr lang="en-US" dirty="0" smtClean="0"/>
              <a:t>All this mayhem use more images to appeal to the audience rather than words.</a:t>
            </a:r>
          </a:p>
          <a:p>
            <a:r>
              <a:rPr lang="en-US" dirty="0" smtClean="0"/>
              <a:t>There is nothing to read while you watch this movie, it is all visual.</a:t>
            </a:r>
          </a:p>
          <a:p>
            <a:r>
              <a:rPr lang="en-US" dirty="0" smtClean="0"/>
              <a:t>Even on </a:t>
            </a:r>
            <a:r>
              <a:rPr lang="en-US" dirty="0" err="1" smtClean="0"/>
              <a:t>IMdB</a:t>
            </a:r>
            <a:r>
              <a:rPr lang="en-US" dirty="0" smtClean="0"/>
              <a:t> there is no review written, only a fan made one.</a:t>
            </a:r>
          </a:p>
          <a:p>
            <a:r>
              <a:rPr lang="en-US" dirty="0" smtClean="0"/>
              <a:t>Most vice documentaries are like this.</a:t>
            </a:r>
          </a:p>
          <a:p>
            <a:r>
              <a:rPr lang="en-US" dirty="0" smtClean="0"/>
              <a:t>The only words in the documentaries would be the leaderboards when they are all competing, and this is just normal writing on the screen.</a:t>
            </a:r>
            <a:endParaRPr lang="en-US" dirty="0"/>
          </a:p>
        </p:txBody>
      </p:sp>
    </p:spTree>
    <p:extLst>
      <p:ext uri="{BB962C8B-B14F-4D97-AF65-F5344CB8AC3E}">
        <p14:creationId xmlns:p14="http://schemas.microsoft.com/office/powerpoint/2010/main" val="172792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Colours</a:t>
            </a:r>
            <a:r>
              <a:rPr lang="en-US" dirty="0" smtClean="0"/>
              <a:t> to Appeal </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colours</a:t>
            </a:r>
            <a:r>
              <a:rPr lang="en-US" dirty="0" smtClean="0"/>
              <a:t> have a very 80’s/90’s effect.</a:t>
            </a:r>
          </a:p>
          <a:p>
            <a:r>
              <a:rPr lang="en-US" dirty="0" smtClean="0"/>
              <a:t>There is a lot of home footage from the 80’s and 90’s,and that</a:t>
            </a:r>
            <a:r>
              <a:rPr lang="fr-FR" dirty="0" smtClean="0"/>
              <a:t>’</a:t>
            </a:r>
            <a:r>
              <a:rPr lang="en-US" dirty="0" smtClean="0"/>
              <a:t>s the way cameras were back then.</a:t>
            </a:r>
          </a:p>
          <a:p>
            <a:r>
              <a:rPr lang="en-US" dirty="0" smtClean="0"/>
              <a:t>I think that this is a cool effect, and think its cool seeing all the styles people wore, and seeing people wearing the brands that I wear.</a:t>
            </a:r>
            <a:endParaRPr lang="en-US" dirty="0"/>
          </a:p>
        </p:txBody>
      </p:sp>
      <p:pic>
        <p:nvPicPr>
          <p:cNvPr id="4" name="Picture 3" descr="TON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182" y="4535399"/>
            <a:ext cx="3313817" cy="2024535"/>
          </a:xfrm>
          <a:prstGeom prst="rect">
            <a:avLst/>
          </a:prstGeom>
        </p:spPr>
      </p:pic>
      <p:pic>
        <p:nvPicPr>
          <p:cNvPr id="5" name="Picture 4"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326" y="381928"/>
            <a:ext cx="2316474" cy="1735120"/>
          </a:xfrm>
          <a:prstGeom prst="rect">
            <a:avLst/>
          </a:prstGeom>
        </p:spPr>
      </p:pic>
      <p:pic>
        <p:nvPicPr>
          <p:cNvPr id="6" name="Picture 5" descr="FeatureAll-This-Mayhe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294" y="4134290"/>
            <a:ext cx="3399310" cy="1912112"/>
          </a:xfrm>
          <a:prstGeom prst="rect">
            <a:avLst/>
          </a:prstGeom>
        </p:spPr>
      </p:pic>
    </p:spTree>
    <p:extLst>
      <p:ext uri="{BB962C8B-B14F-4D97-AF65-F5344CB8AC3E}">
        <p14:creationId xmlns:p14="http://schemas.microsoft.com/office/powerpoint/2010/main" val="158883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to Appeal</a:t>
            </a:r>
            <a:endParaRPr lang="en-US" dirty="0"/>
          </a:p>
        </p:txBody>
      </p:sp>
      <p:sp>
        <p:nvSpPr>
          <p:cNvPr id="3" name="Content Placeholder 2"/>
          <p:cNvSpPr>
            <a:spLocks noGrp="1"/>
          </p:cNvSpPr>
          <p:nvPr>
            <p:ph idx="1"/>
          </p:nvPr>
        </p:nvSpPr>
        <p:spPr/>
        <p:txBody>
          <a:bodyPr/>
          <a:lstStyle/>
          <a:p>
            <a:r>
              <a:rPr lang="en-US" dirty="0" smtClean="0"/>
              <a:t>There is a lot of music from the 80’s and 90’s in this movie, probably stuff that they would have listened to back then, and this targets people who lived through it all and would be watching it.</a:t>
            </a:r>
          </a:p>
          <a:p>
            <a:r>
              <a:rPr lang="en-US" dirty="0" smtClean="0"/>
              <a:t>It also gives us a feel of the type of vibes there was, and the type of people they were.</a:t>
            </a:r>
          </a:p>
        </p:txBody>
      </p:sp>
    </p:spTree>
    <p:extLst>
      <p:ext uri="{BB962C8B-B14F-4D97-AF65-F5344CB8AC3E}">
        <p14:creationId xmlns:p14="http://schemas.microsoft.com/office/powerpoint/2010/main" val="288645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How can the producer find out what people think?</a:t>
            </a:r>
            <a:endParaRPr lang="en-US" sz="3200" dirty="0"/>
          </a:p>
        </p:txBody>
      </p:sp>
      <p:sp>
        <p:nvSpPr>
          <p:cNvPr id="3" name="Content Placeholder 2"/>
          <p:cNvSpPr>
            <a:spLocks noGrp="1"/>
          </p:cNvSpPr>
          <p:nvPr>
            <p:ph idx="1"/>
          </p:nvPr>
        </p:nvSpPr>
        <p:spPr/>
        <p:txBody>
          <a:bodyPr/>
          <a:lstStyle/>
          <a:p>
            <a:r>
              <a:rPr lang="en-US" dirty="0" smtClean="0"/>
              <a:t>There are a lot of websites that review movies, for example </a:t>
            </a:r>
            <a:r>
              <a:rPr lang="en-US" dirty="0" err="1" smtClean="0"/>
              <a:t>IMDb</a:t>
            </a:r>
            <a:r>
              <a:rPr lang="en-US" dirty="0" smtClean="0"/>
              <a:t> and rotten tomatoes.</a:t>
            </a:r>
          </a:p>
          <a:p>
            <a:r>
              <a:rPr lang="en-US" dirty="0" smtClean="0"/>
              <a:t>These websites let people from the public review movies, and say what they think about the movie.</a:t>
            </a:r>
          </a:p>
          <a:p>
            <a:r>
              <a:rPr lang="en-US" dirty="0" smtClean="0"/>
              <a:t>This documentary has very good rating on </a:t>
            </a:r>
            <a:r>
              <a:rPr lang="en-US" dirty="0" err="1" smtClean="0"/>
              <a:t>websitets</a:t>
            </a:r>
            <a:r>
              <a:rPr lang="en-US" dirty="0" smtClean="0"/>
              <a:t> like </a:t>
            </a:r>
            <a:r>
              <a:rPr lang="en-US" dirty="0" err="1" smtClean="0"/>
              <a:t>IMDb</a:t>
            </a:r>
            <a:r>
              <a:rPr lang="en-US" dirty="0" smtClean="0"/>
              <a:t> and rotten tomatoes.</a:t>
            </a:r>
            <a:endParaRPr lang="en-US" dirty="0"/>
          </a:p>
        </p:txBody>
      </p:sp>
      <p:pic>
        <p:nvPicPr>
          <p:cNvPr id="4" name="Picture 3" descr="Screen Shot 2016-04-11 at 11.3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075" y="4325337"/>
            <a:ext cx="4865725" cy="2390367"/>
          </a:xfrm>
          <a:prstGeom prst="rect">
            <a:avLst/>
          </a:prstGeom>
        </p:spPr>
      </p:pic>
    </p:spTree>
    <p:extLst>
      <p:ext uri="{BB962C8B-B14F-4D97-AF65-F5344CB8AC3E}">
        <p14:creationId xmlns:p14="http://schemas.microsoft.com/office/powerpoint/2010/main" val="2388953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124</TotalTime>
  <Words>580</Words>
  <Application>Microsoft Macintosh PowerPoint</Application>
  <PresentationFormat>On-screen Show (4:3)</PresentationFormat>
  <Paragraphs>45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Clarity</vt:lpstr>
      <vt:lpstr>All this mayhem</vt:lpstr>
      <vt:lpstr>About the Movie</vt:lpstr>
      <vt:lpstr>Target Audience</vt:lpstr>
      <vt:lpstr>Images to Appeal</vt:lpstr>
      <vt:lpstr>Words and Font to Appeal</vt:lpstr>
      <vt:lpstr>Colours to Appeal </vt:lpstr>
      <vt:lpstr>Audio to Appeal</vt:lpstr>
      <vt:lpstr>How can the producer find out what people think?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this mayhem</dc:title>
  <dc:creator>gom</dc:creator>
  <cp:lastModifiedBy>gom</cp:lastModifiedBy>
  <cp:revision>9</cp:revision>
  <dcterms:created xsi:type="dcterms:W3CDTF">2016-04-11T08:43:59Z</dcterms:created>
  <dcterms:modified xsi:type="dcterms:W3CDTF">2016-04-11T10:48:52Z</dcterms:modified>
</cp:coreProperties>
</file>