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89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ga-IE"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ga-IE"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Saturday, October 10,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Saturday, October 10,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ga-IE"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Saturday, October 10,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Saturday, October 10,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ga-IE"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ga-IE"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Saturday, October 10,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Saturday, October 10, 2015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ga-IE"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Saturday, October 10, 2015</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Saturday, October 10, 2015</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Saturday, October 10, 2015</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ga-IE"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Saturday, October 10, 2015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ga-IE"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ga-IE"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Saturday, October 10, 2015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ga-IE"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Saturday, October 10, 2015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 task </a:t>
            </a:r>
            <a:endParaRPr lang="en-US" dirty="0"/>
          </a:p>
        </p:txBody>
      </p:sp>
      <p:sp>
        <p:nvSpPr>
          <p:cNvPr id="3" name="Subtitle 2"/>
          <p:cNvSpPr>
            <a:spLocks noGrp="1"/>
          </p:cNvSpPr>
          <p:nvPr>
            <p:ph type="subTitle" idx="1"/>
          </p:nvPr>
        </p:nvSpPr>
        <p:spPr/>
        <p:txBody>
          <a:bodyPr/>
          <a:lstStyle/>
          <a:p>
            <a:r>
              <a:rPr lang="en-US" dirty="0" smtClean="0"/>
              <a:t>Michael </a:t>
            </a:r>
            <a:r>
              <a:rPr lang="en-US" dirty="0" err="1" smtClean="0"/>
              <a:t>Gomersall</a:t>
            </a:r>
            <a:endParaRPr lang="en-US" dirty="0"/>
          </a:p>
          <a:p>
            <a:r>
              <a:rPr lang="en-US" dirty="0" smtClean="0"/>
              <a:t>Connor </a:t>
            </a:r>
            <a:r>
              <a:rPr lang="en-US" dirty="0" err="1" smtClean="0"/>
              <a:t>MCcallion</a:t>
            </a:r>
            <a:endParaRPr lang="en-US" dirty="0"/>
          </a:p>
        </p:txBody>
      </p:sp>
    </p:spTree>
    <p:extLst>
      <p:ext uri="{BB962C8B-B14F-4D97-AF65-F5344CB8AC3E}">
        <p14:creationId xmlns:p14="http://schemas.microsoft.com/office/powerpoint/2010/main" val="1092483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Studio News Readers</a:t>
            </a:r>
            <a:endParaRPr lang="en-US" dirty="0"/>
          </a:p>
        </p:txBody>
      </p:sp>
      <p:pic>
        <p:nvPicPr>
          <p:cNvPr id="4" name="Picture 3" descr="Karin_2.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252937" y="4669277"/>
            <a:ext cx="3891064" cy="2188723"/>
          </a:xfrm>
          <a:prstGeom prst="rect">
            <a:avLst/>
          </a:prstGeom>
        </p:spPr>
      </p:pic>
      <p:pic>
        <p:nvPicPr>
          <p:cNvPr id="5" name="Picture 4" descr="charlotte-hawkins-Image-0003.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252937" y="2465378"/>
            <a:ext cx="3913173" cy="2203899"/>
          </a:xfrm>
          <a:prstGeom prst="rect">
            <a:avLst/>
          </a:prstGeom>
        </p:spPr>
      </p:pic>
      <p:pic>
        <p:nvPicPr>
          <p:cNvPr id="6" name="Picture 5" descr="anna-woolhouse.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743749" y="533400"/>
            <a:ext cx="3422362" cy="1931978"/>
          </a:xfrm>
          <a:prstGeom prst="rect">
            <a:avLst/>
          </a:prstGeom>
        </p:spPr>
      </p:pic>
      <p:sp>
        <p:nvSpPr>
          <p:cNvPr id="7" name="TextBox 6"/>
          <p:cNvSpPr txBox="1"/>
          <p:nvPr/>
        </p:nvSpPr>
        <p:spPr>
          <a:xfrm>
            <a:off x="681656" y="1671601"/>
            <a:ext cx="4220667" cy="1477328"/>
          </a:xfrm>
          <a:prstGeom prst="rect">
            <a:avLst/>
          </a:prstGeom>
          <a:noFill/>
        </p:spPr>
        <p:txBody>
          <a:bodyPr wrap="square" rtlCol="0">
            <a:spAutoFit/>
          </a:bodyPr>
          <a:lstStyle/>
          <a:p>
            <a:r>
              <a:rPr lang="en-US" dirty="0" smtClean="0"/>
              <a:t>News presenters are important because they present the show. They have to get everyone’s attention and try and make the audience interested in the news topic.</a:t>
            </a:r>
            <a:endParaRPr lang="en-US" dirty="0"/>
          </a:p>
        </p:txBody>
      </p:sp>
      <p:sp>
        <p:nvSpPr>
          <p:cNvPr id="8" name="TextBox 7"/>
          <p:cNvSpPr txBox="1"/>
          <p:nvPr/>
        </p:nvSpPr>
        <p:spPr>
          <a:xfrm>
            <a:off x="756358" y="4118302"/>
            <a:ext cx="4470507" cy="1477328"/>
          </a:xfrm>
          <a:prstGeom prst="rect">
            <a:avLst/>
          </a:prstGeom>
          <a:noFill/>
        </p:spPr>
        <p:txBody>
          <a:bodyPr wrap="none" rtlCol="0">
            <a:spAutoFit/>
          </a:bodyPr>
          <a:lstStyle/>
          <a:p>
            <a:r>
              <a:rPr lang="en-US" dirty="0" smtClean="0"/>
              <a:t>They also have to write the script (most </a:t>
            </a:r>
          </a:p>
          <a:p>
            <a:r>
              <a:rPr lang="en-US" dirty="0" smtClean="0"/>
              <a:t>Of the time) and make it interesting and </a:t>
            </a:r>
          </a:p>
          <a:p>
            <a:r>
              <a:rPr lang="en-US" dirty="0" smtClean="0"/>
              <a:t>They have to make it not bias and have to </a:t>
            </a:r>
          </a:p>
          <a:p>
            <a:r>
              <a:rPr lang="en-US" dirty="0" smtClean="0"/>
              <a:t>Have it factual.</a:t>
            </a:r>
          </a:p>
          <a:p>
            <a:endParaRPr lang="en-US" dirty="0"/>
          </a:p>
        </p:txBody>
      </p:sp>
    </p:spTree>
    <p:extLst>
      <p:ext uri="{BB962C8B-B14F-4D97-AF65-F5344CB8AC3E}">
        <p14:creationId xmlns:p14="http://schemas.microsoft.com/office/powerpoint/2010/main" val="2685650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 Reporters</a:t>
            </a:r>
            <a:endParaRPr lang="en-US" dirty="0"/>
          </a:p>
        </p:txBody>
      </p:sp>
      <p:pic>
        <p:nvPicPr>
          <p:cNvPr id="4" name="Picture 3" descr="e647b749ffab_sf_6.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274066" y="4419532"/>
            <a:ext cx="4869934" cy="2438468"/>
          </a:xfrm>
          <a:prstGeom prst="rect">
            <a:avLst/>
          </a:prstGeom>
        </p:spPr>
      </p:pic>
      <p:pic>
        <p:nvPicPr>
          <p:cNvPr id="5" name="Picture 4" descr="hqdefault.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662976" y="2558764"/>
            <a:ext cx="2481024" cy="1860768"/>
          </a:xfrm>
          <a:prstGeom prst="rect">
            <a:avLst/>
          </a:prstGeom>
        </p:spPr>
      </p:pic>
      <p:pic>
        <p:nvPicPr>
          <p:cNvPr id="6" name="Picture 5" descr="Screen Shot 2015-09-17 at 12.42.47.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25503" y="2922966"/>
            <a:ext cx="440934" cy="503499"/>
          </a:xfrm>
          <a:prstGeom prst="rect">
            <a:avLst/>
          </a:prstGeom>
        </p:spPr>
      </p:pic>
      <p:pic>
        <p:nvPicPr>
          <p:cNvPr id="7" name="Picture 6" descr="hqdefault-1.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4274066" y="2558764"/>
            <a:ext cx="2481024" cy="1860768"/>
          </a:xfrm>
          <a:prstGeom prst="rect">
            <a:avLst/>
          </a:prstGeom>
        </p:spPr>
      </p:pic>
      <p:sp>
        <p:nvSpPr>
          <p:cNvPr id="8" name="TextBox 7"/>
          <p:cNvSpPr txBox="1"/>
          <p:nvPr/>
        </p:nvSpPr>
        <p:spPr>
          <a:xfrm>
            <a:off x="550928" y="1718294"/>
            <a:ext cx="3090798" cy="1477328"/>
          </a:xfrm>
          <a:prstGeom prst="rect">
            <a:avLst/>
          </a:prstGeom>
          <a:noFill/>
        </p:spPr>
        <p:txBody>
          <a:bodyPr wrap="square" rtlCol="0">
            <a:spAutoFit/>
          </a:bodyPr>
          <a:lstStyle/>
          <a:p>
            <a:r>
              <a:rPr lang="en-US" dirty="0" smtClean="0"/>
              <a:t>Field Reporters are good because they go out and get primary research about the topic that they are talking about.</a:t>
            </a:r>
            <a:endParaRPr lang="en-US" dirty="0"/>
          </a:p>
        </p:txBody>
      </p:sp>
      <p:sp>
        <p:nvSpPr>
          <p:cNvPr id="9" name="TextBox 8"/>
          <p:cNvSpPr txBox="1"/>
          <p:nvPr/>
        </p:nvSpPr>
        <p:spPr>
          <a:xfrm>
            <a:off x="719007" y="3623359"/>
            <a:ext cx="2810666" cy="1477328"/>
          </a:xfrm>
          <a:prstGeom prst="rect">
            <a:avLst/>
          </a:prstGeom>
          <a:noFill/>
        </p:spPr>
        <p:txBody>
          <a:bodyPr wrap="square" rtlCol="0">
            <a:spAutoFit/>
          </a:bodyPr>
          <a:lstStyle/>
          <a:p>
            <a:r>
              <a:rPr lang="en-US" dirty="0" smtClean="0"/>
              <a:t>They go out and talk to people who witnessed the topic or who are affected by it and see what they think about it</a:t>
            </a:r>
            <a:endParaRPr lang="en-US" dirty="0"/>
          </a:p>
        </p:txBody>
      </p:sp>
    </p:spTree>
    <p:extLst>
      <p:ext uri="{BB962C8B-B14F-4D97-AF65-F5344CB8AC3E}">
        <p14:creationId xmlns:p14="http://schemas.microsoft.com/office/powerpoint/2010/main" val="1973972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 to Studio</a:t>
            </a:r>
            <a:endParaRPr lang="en-US" dirty="0"/>
          </a:p>
        </p:txBody>
      </p:sp>
      <p:pic>
        <p:nvPicPr>
          <p:cNvPr id="4" name="Picture 3" descr="screen-shot-2015-02-27-at-11-50-56-am.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436552" y="3156431"/>
            <a:ext cx="4707447" cy="2571604"/>
          </a:xfrm>
          <a:prstGeom prst="rect">
            <a:avLst/>
          </a:prstGeom>
        </p:spPr>
      </p:pic>
      <p:sp>
        <p:nvSpPr>
          <p:cNvPr id="5" name="TextBox 4"/>
          <p:cNvSpPr txBox="1"/>
          <p:nvPr/>
        </p:nvSpPr>
        <p:spPr>
          <a:xfrm>
            <a:off x="364173" y="1718293"/>
            <a:ext cx="3240202" cy="1754327"/>
          </a:xfrm>
          <a:prstGeom prst="rect">
            <a:avLst/>
          </a:prstGeom>
          <a:noFill/>
        </p:spPr>
        <p:txBody>
          <a:bodyPr wrap="square" rtlCol="0">
            <a:spAutoFit/>
          </a:bodyPr>
          <a:lstStyle/>
          <a:p>
            <a:r>
              <a:rPr lang="en-US" dirty="0" smtClean="0"/>
              <a:t>Links to studio are good because they can show two different people in two different locations and have them talk about a certain topic.</a:t>
            </a:r>
            <a:endParaRPr lang="en-US" dirty="0"/>
          </a:p>
        </p:txBody>
      </p:sp>
      <p:sp>
        <p:nvSpPr>
          <p:cNvPr id="7" name="TextBox 6"/>
          <p:cNvSpPr txBox="1"/>
          <p:nvPr/>
        </p:nvSpPr>
        <p:spPr>
          <a:xfrm>
            <a:off x="550928" y="3912854"/>
            <a:ext cx="2437155" cy="1754327"/>
          </a:xfrm>
          <a:prstGeom prst="rect">
            <a:avLst/>
          </a:prstGeom>
          <a:noFill/>
        </p:spPr>
        <p:txBody>
          <a:bodyPr wrap="square" rtlCol="0">
            <a:spAutoFit/>
          </a:bodyPr>
          <a:lstStyle/>
          <a:p>
            <a:r>
              <a:rPr lang="en-US" dirty="0" smtClean="0"/>
              <a:t>It could have two news presenters in 2 different studios, or a news reader and a field reporter talking about something.</a:t>
            </a:r>
          </a:p>
        </p:txBody>
      </p:sp>
    </p:spTree>
    <p:extLst>
      <p:ext uri="{BB962C8B-B14F-4D97-AF65-F5344CB8AC3E}">
        <p14:creationId xmlns:p14="http://schemas.microsoft.com/office/powerpoint/2010/main" val="3103531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 of Address to Viewer</a:t>
            </a:r>
            <a:endParaRPr lang="en-US" dirty="0"/>
          </a:p>
        </p:txBody>
      </p:sp>
      <p:sp>
        <p:nvSpPr>
          <p:cNvPr id="3" name="Content Placeholder 2"/>
          <p:cNvSpPr>
            <a:spLocks noGrp="1"/>
          </p:cNvSpPr>
          <p:nvPr>
            <p:ph idx="1"/>
          </p:nvPr>
        </p:nvSpPr>
        <p:spPr/>
        <p:txBody>
          <a:bodyPr/>
          <a:lstStyle/>
          <a:p>
            <a:r>
              <a:rPr lang="en-US" smtClean="0"/>
              <a:t>Mode </a:t>
            </a:r>
            <a:r>
              <a:rPr lang="en-US" dirty="0" smtClean="0"/>
              <a:t>of address is making the show appeal to the target audience for example the 60 second news is targeted towards younger people with a low attention span, it also has music and topics like celebrities. It is edited with a fast pace and this also makes it more interesting.</a:t>
            </a:r>
          </a:p>
          <a:p>
            <a:endParaRPr lang="en-US" dirty="0" smtClean="0"/>
          </a:p>
          <a:p>
            <a:endParaRPr lang="en-US" dirty="0"/>
          </a:p>
        </p:txBody>
      </p:sp>
    </p:spTree>
    <p:extLst>
      <p:ext uri="{BB962C8B-B14F-4D97-AF65-F5344CB8AC3E}">
        <p14:creationId xmlns:p14="http://schemas.microsoft.com/office/powerpoint/2010/main" val="3224708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Interviewing</a:t>
            </a:r>
            <a:endParaRPr lang="en-US" dirty="0"/>
          </a:p>
        </p:txBody>
      </p:sp>
      <p:pic>
        <p:nvPicPr>
          <p:cNvPr id="4" name="Picture 3" descr="800px-Admiral_Mike_Mullen_interview_on_Fox_News_Sunday.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689609" y="3115564"/>
            <a:ext cx="2438400" cy="1621536"/>
          </a:xfrm>
          <a:prstGeom prst="rect">
            <a:avLst/>
          </a:prstGeom>
        </p:spPr>
      </p:pic>
      <p:pic>
        <p:nvPicPr>
          <p:cNvPr id="5" name="Picture 4" descr="url.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27562" y="4737100"/>
            <a:ext cx="4616438" cy="2120900"/>
          </a:xfrm>
          <a:prstGeom prst="rect">
            <a:avLst/>
          </a:prstGeom>
        </p:spPr>
      </p:pic>
      <p:pic>
        <p:nvPicPr>
          <p:cNvPr id="6" name="Picture 5" descr="process-of-writing-news-20-1-interviewing-tim-kaine.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527562" y="3115564"/>
            <a:ext cx="2162047" cy="1621536"/>
          </a:xfrm>
          <a:prstGeom prst="rect">
            <a:avLst/>
          </a:prstGeom>
        </p:spPr>
      </p:pic>
      <p:pic>
        <p:nvPicPr>
          <p:cNvPr id="7" name="Picture 6" descr="espnews_press1.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018286" y="764065"/>
            <a:ext cx="3125714" cy="2334638"/>
          </a:xfrm>
          <a:prstGeom prst="rect">
            <a:avLst/>
          </a:prstGeom>
        </p:spPr>
      </p:pic>
      <p:sp>
        <p:nvSpPr>
          <p:cNvPr id="8" name="TextBox 7"/>
          <p:cNvSpPr txBox="1"/>
          <p:nvPr/>
        </p:nvSpPr>
        <p:spPr>
          <a:xfrm>
            <a:off x="457200" y="1839695"/>
            <a:ext cx="3380619" cy="1200329"/>
          </a:xfrm>
          <a:prstGeom prst="rect">
            <a:avLst/>
          </a:prstGeom>
          <a:noFill/>
        </p:spPr>
        <p:txBody>
          <a:bodyPr wrap="square" rtlCol="0">
            <a:spAutoFit/>
          </a:bodyPr>
          <a:lstStyle/>
          <a:p>
            <a:r>
              <a:rPr lang="en-US" dirty="0" smtClean="0"/>
              <a:t>Interviews are important as they get first hand information about the topic, off someone who knows their stuff.</a:t>
            </a:r>
            <a:endParaRPr lang="en-US" dirty="0"/>
          </a:p>
        </p:txBody>
      </p:sp>
      <p:sp>
        <p:nvSpPr>
          <p:cNvPr id="9" name="TextBox 8"/>
          <p:cNvSpPr txBox="1"/>
          <p:nvPr/>
        </p:nvSpPr>
        <p:spPr>
          <a:xfrm>
            <a:off x="597617" y="3800791"/>
            <a:ext cx="2801327" cy="1754327"/>
          </a:xfrm>
          <a:prstGeom prst="rect">
            <a:avLst/>
          </a:prstGeom>
          <a:noFill/>
        </p:spPr>
        <p:txBody>
          <a:bodyPr wrap="square" rtlCol="0">
            <a:spAutoFit/>
          </a:bodyPr>
          <a:lstStyle/>
          <a:p>
            <a:r>
              <a:rPr lang="en-US" dirty="0" smtClean="0"/>
              <a:t>Interviews are could also be talking to someone who broke a record, or did something newsworthy and they could be talking about it. </a:t>
            </a:r>
            <a:endParaRPr lang="en-US" dirty="0"/>
          </a:p>
        </p:txBody>
      </p:sp>
    </p:spTree>
    <p:extLst>
      <p:ext uri="{BB962C8B-B14F-4D97-AF65-F5344CB8AC3E}">
        <p14:creationId xmlns:p14="http://schemas.microsoft.com/office/powerpoint/2010/main" val="3459001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Experts and witnesses</a:t>
            </a:r>
            <a:endParaRPr lang="en-US" dirty="0"/>
          </a:p>
        </p:txBody>
      </p:sp>
      <p:pic>
        <p:nvPicPr>
          <p:cNvPr id="4" name="Picture 3" descr="281973-itv-news-ask-the-experts-budget-special.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910800" y="4948634"/>
            <a:ext cx="3233199" cy="1811214"/>
          </a:xfrm>
          <a:prstGeom prst="rect">
            <a:avLst/>
          </a:prstGeom>
        </p:spPr>
      </p:pic>
      <p:pic>
        <p:nvPicPr>
          <p:cNvPr id="5" name="Picture 4" descr="fox-news-baltimore-vittert-eye-witness-interview.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910799" y="3128415"/>
            <a:ext cx="3237525" cy="1820219"/>
          </a:xfrm>
          <a:prstGeom prst="rect">
            <a:avLst/>
          </a:prstGeom>
        </p:spPr>
      </p:pic>
      <p:pic>
        <p:nvPicPr>
          <p:cNvPr id="6" name="Picture 5" descr="barnespic.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583771" y="1270043"/>
            <a:ext cx="2564553" cy="1858372"/>
          </a:xfrm>
          <a:prstGeom prst="rect">
            <a:avLst/>
          </a:prstGeom>
        </p:spPr>
      </p:pic>
      <p:sp>
        <p:nvSpPr>
          <p:cNvPr id="8" name="TextBox 7"/>
          <p:cNvSpPr txBox="1"/>
          <p:nvPr/>
        </p:nvSpPr>
        <p:spPr>
          <a:xfrm>
            <a:off x="625630" y="1802340"/>
            <a:ext cx="3100135" cy="1200329"/>
          </a:xfrm>
          <a:prstGeom prst="rect">
            <a:avLst/>
          </a:prstGeom>
          <a:noFill/>
        </p:spPr>
        <p:txBody>
          <a:bodyPr wrap="square" rtlCol="0">
            <a:spAutoFit/>
          </a:bodyPr>
          <a:lstStyle/>
          <a:p>
            <a:r>
              <a:rPr lang="en-US" dirty="0" smtClean="0"/>
              <a:t>It is always good to listen to what a expert has to say, as they know a lot about the topic.</a:t>
            </a:r>
            <a:endParaRPr lang="en-US" dirty="0"/>
          </a:p>
        </p:txBody>
      </p:sp>
      <p:sp>
        <p:nvSpPr>
          <p:cNvPr id="9" name="TextBox 8"/>
          <p:cNvSpPr txBox="1"/>
          <p:nvPr/>
        </p:nvSpPr>
        <p:spPr>
          <a:xfrm>
            <a:off x="625630" y="3548650"/>
            <a:ext cx="3679077" cy="1477328"/>
          </a:xfrm>
          <a:prstGeom prst="rect">
            <a:avLst/>
          </a:prstGeom>
          <a:noFill/>
        </p:spPr>
        <p:txBody>
          <a:bodyPr wrap="square" rtlCol="0">
            <a:spAutoFit/>
          </a:bodyPr>
          <a:lstStyle/>
          <a:p>
            <a:r>
              <a:rPr lang="en-US" dirty="0" smtClean="0"/>
              <a:t>It is also important that we hear from a witness as well, as they saw what happened and have first hand experience and they are a primary source.</a:t>
            </a:r>
            <a:endParaRPr lang="en-US" dirty="0"/>
          </a:p>
        </p:txBody>
      </p:sp>
    </p:spTree>
    <p:extLst>
      <p:ext uri="{BB962C8B-B14F-4D97-AF65-F5344CB8AC3E}">
        <p14:creationId xmlns:p14="http://schemas.microsoft.com/office/powerpoint/2010/main" val="3470100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Structure</a:t>
            </a:r>
            <a:endParaRPr lang="en-US" dirty="0"/>
          </a:p>
        </p:txBody>
      </p:sp>
      <p:sp>
        <p:nvSpPr>
          <p:cNvPr id="3" name="Content Placeholder 2"/>
          <p:cNvSpPr>
            <a:spLocks noGrp="1"/>
          </p:cNvSpPr>
          <p:nvPr>
            <p:ph idx="1"/>
          </p:nvPr>
        </p:nvSpPr>
        <p:spPr/>
        <p:txBody>
          <a:bodyPr/>
          <a:lstStyle/>
          <a:p>
            <a:r>
              <a:rPr lang="en-US" dirty="0" smtClean="0"/>
              <a:t>This is basically what order they put the stories on the news are, and how they are structured.</a:t>
            </a:r>
          </a:p>
          <a:p>
            <a:r>
              <a:rPr lang="en-US" dirty="0" smtClean="0"/>
              <a:t>This is what order the news stories are in, and not only the start, middle and end of the news show, but also the start middle and end of each piece of news.</a:t>
            </a:r>
          </a:p>
          <a:p>
            <a:r>
              <a:rPr lang="en-US" dirty="0" smtClean="0"/>
              <a:t>It is basically just the structure of the show.</a:t>
            </a:r>
            <a:endParaRPr lang="en-US" dirty="0"/>
          </a:p>
        </p:txBody>
      </p:sp>
    </p:spTree>
    <p:extLst>
      <p:ext uri="{BB962C8B-B14F-4D97-AF65-F5344CB8AC3E}">
        <p14:creationId xmlns:p14="http://schemas.microsoft.com/office/powerpoint/2010/main" val="3339561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Actuality Footage</a:t>
            </a:r>
            <a:endParaRPr lang="en-US" dirty="0"/>
          </a:p>
        </p:txBody>
      </p:sp>
      <p:pic>
        <p:nvPicPr>
          <p:cNvPr id="6" name="Picture 5" descr="_72608963_72608962.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468760" y="4790678"/>
            <a:ext cx="3675239" cy="2067322"/>
          </a:xfrm>
          <a:prstGeom prst="rect">
            <a:avLst/>
          </a:prstGeom>
        </p:spPr>
      </p:pic>
      <p:pic>
        <p:nvPicPr>
          <p:cNvPr id="7" name="Picture 6" descr="img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68759" y="2344974"/>
            <a:ext cx="3675239" cy="2445704"/>
          </a:xfrm>
          <a:prstGeom prst="rect">
            <a:avLst/>
          </a:prstGeom>
        </p:spPr>
      </p:pic>
      <p:sp>
        <p:nvSpPr>
          <p:cNvPr id="8" name="TextBox 7"/>
          <p:cNvSpPr txBox="1"/>
          <p:nvPr/>
        </p:nvSpPr>
        <p:spPr>
          <a:xfrm>
            <a:off x="522914" y="1914403"/>
            <a:ext cx="3949872" cy="1200329"/>
          </a:xfrm>
          <a:prstGeom prst="rect">
            <a:avLst/>
          </a:prstGeom>
          <a:noFill/>
        </p:spPr>
        <p:txBody>
          <a:bodyPr wrap="square" rtlCol="0">
            <a:spAutoFit/>
          </a:bodyPr>
          <a:lstStyle/>
          <a:p>
            <a:r>
              <a:rPr lang="en-US" dirty="0" smtClean="0"/>
              <a:t>Actuality footage is import as people are more likely to believe and understand a story if they actually see it.</a:t>
            </a:r>
            <a:endParaRPr lang="en-US" dirty="0"/>
          </a:p>
        </p:txBody>
      </p:sp>
      <p:sp>
        <p:nvSpPr>
          <p:cNvPr id="9" name="TextBox 8"/>
          <p:cNvSpPr txBox="1"/>
          <p:nvPr/>
        </p:nvSpPr>
        <p:spPr>
          <a:xfrm>
            <a:off x="522914" y="3557989"/>
            <a:ext cx="3865832" cy="923330"/>
          </a:xfrm>
          <a:prstGeom prst="rect">
            <a:avLst/>
          </a:prstGeom>
          <a:noFill/>
        </p:spPr>
        <p:txBody>
          <a:bodyPr wrap="square" rtlCol="0">
            <a:spAutoFit/>
          </a:bodyPr>
          <a:lstStyle/>
          <a:p>
            <a:r>
              <a:rPr lang="en-US" dirty="0" smtClean="0"/>
              <a:t>Actuality footage also makes the show far more interesting and keeps the audience wanting to watch it.</a:t>
            </a:r>
            <a:endParaRPr lang="en-US" dirty="0"/>
          </a:p>
        </p:txBody>
      </p:sp>
    </p:spTree>
    <p:extLst>
      <p:ext uri="{BB962C8B-B14F-4D97-AF65-F5344CB8AC3E}">
        <p14:creationId xmlns:p14="http://schemas.microsoft.com/office/powerpoint/2010/main" val="14473408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322</TotalTime>
  <Words>437</Words>
  <Application>Microsoft Office PowerPoint</Application>
  <PresentationFormat>On-screen Show (4:3)</PresentationFormat>
  <Paragraphs>30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Class task </vt:lpstr>
      <vt:lpstr>Studio News Readers</vt:lpstr>
      <vt:lpstr>Field Reporters</vt:lpstr>
      <vt:lpstr>Links to Studio</vt:lpstr>
      <vt:lpstr>Mode of Address to Viewer</vt:lpstr>
      <vt:lpstr>Interviewing</vt:lpstr>
      <vt:lpstr>Experts and witnesses</vt:lpstr>
      <vt:lpstr>Report Structure</vt:lpstr>
      <vt:lpstr>Actuality Footage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task</dc:title>
  <dc:creator>gom</dc:creator>
  <cp:lastModifiedBy>Ian</cp:lastModifiedBy>
  <cp:revision>14</cp:revision>
  <dcterms:created xsi:type="dcterms:W3CDTF">2015-09-21T08:56:57Z</dcterms:created>
  <dcterms:modified xsi:type="dcterms:W3CDTF">2015-10-10T09:22:50Z</dcterms:modified>
</cp:coreProperties>
</file>