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6C8B6-1DF2-43A9-91B1-84A0A68BD329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B34E-7901-46BB-9064-AA5861D38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0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B34E-7901-46BB-9064-AA5861D389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2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 brief ma. It might include background information such as a summary of the project and its target audience. It may provide guidelines, aims and objectives, budgets and deadlines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B34E-7901-46BB-9064-AA5861D389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6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24A0B2-7BC7-4372-959C-872A930F6DAC}" type="datetimeFigureOut">
              <a:rPr lang="en-GB" smtClean="0"/>
              <a:t>20/01/16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783475-AA77-46BE-AAE6-A99A84143DC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Pitch for Fixers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Michael </a:t>
            </a:r>
            <a:r>
              <a:rPr lang="en-GB" dirty="0" err="1" smtClean="0"/>
              <a:t>Gomersall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59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GB" dirty="0" smtClean="0"/>
              <a:t>When we are filming do a quick visual risk assessment to</a:t>
            </a:r>
          </a:p>
          <a:p>
            <a:r>
              <a:rPr lang="en-GB" dirty="0" smtClean="0"/>
              <a:t>Check and make sure the floor isn’t wet, </a:t>
            </a:r>
          </a:p>
          <a:p>
            <a:r>
              <a:rPr lang="en-GB" dirty="0" smtClean="0"/>
              <a:t>There are no wires or other hazards to trip up on</a:t>
            </a:r>
          </a:p>
          <a:p>
            <a:r>
              <a:rPr lang="en-GB" dirty="0" smtClean="0"/>
              <a:t>The NWRC is very safety conscious so there should be no external health and safety issues </a:t>
            </a:r>
          </a:p>
          <a:p>
            <a:r>
              <a:rPr lang="en-GB" dirty="0" smtClean="0"/>
              <a:t>Ensure camera and other equipment is secure</a:t>
            </a:r>
          </a:p>
          <a:p>
            <a:r>
              <a:rPr lang="en-GB" dirty="0" smtClean="0"/>
              <a:t>Make sure no-one is </a:t>
            </a:r>
            <a:r>
              <a:rPr lang="en-GB" smtClean="0"/>
              <a:t>messing about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46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GB" dirty="0" smtClean="0"/>
          </a:p>
          <a:p>
            <a:pPr marL="393192" lvl="1" indent="0">
              <a:buNone/>
            </a:pPr>
            <a:endParaRPr lang="en-GB" dirty="0"/>
          </a:p>
          <a:p>
            <a:pPr marL="393192" lvl="1" indent="0">
              <a:buNone/>
            </a:pPr>
            <a:endParaRPr lang="en-GB" dirty="0" smtClean="0"/>
          </a:p>
          <a:p>
            <a:pPr marL="393192" lvl="1" indent="0">
              <a:buNone/>
            </a:pPr>
            <a:endParaRPr lang="en-GB" sz="3200" b="1" dirty="0" smtClean="0">
              <a:solidFill>
                <a:srgbClr val="002060"/>
              </a:solidFill>
            </a:endParaRPr>
          </a:p>
          <a:p>
            <a:pPr marL="393192" lvl="1" indent="0">
              <a:buNone/>
            </a:pPr>
            <a:endParaRPr lang="en-GB" sz="3200" b="1" dirty="0" smtClean="0">
              <a:solidFill>
                <a:srgbClr val="002060"/>
              </a:solidFill>
            </a:endParaRPr>
          </a:p>
          <a:p>
            <a:pPr marL="393192" lvl="1" indent="0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Fixers supports young people to make films about issues that affect 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4164" cy="20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4799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76" y="4838128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4191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13" y="2266519"/>
            <a:ext cx="3200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2"/>
          <a:stretch/>
        </p:blipFill>
        <p:spPr bwMode="auto">
          <a:xfrm>
            <a:off x="7270282" y="2266519"/>
            <a:ext cx="1447800" cy="11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58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34880" cy="4525963"/>
          </a:xfrm>
        </p:spPr>
        <p:txBody>
          <a:bodyPr/>
          <a:lstStyle/>
          <a:p>
            <a:pPr marL="109728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Our idea was to follow around some young people who were working on a Fixers project to show the work involved, the challenges and the fun of developing the media product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Proposal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28" y="1340768"/>
            <a:ext cx="33528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4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75598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Director, Editor, Organiser,            </a:t>
            </a:r>
            <a:r>
              <a:rPr lang="en-GB" sz="2400" dirty="0" smtClean="0"/>
              <a:t> Assistant Director, Camera </a:t>
            </a:r>
            <a:r>
              <a:rPr lang="en-GB" sz="2400" dirty="0" smtClean="0"/>
              <a:t>man, </a:t>
            </a:r>
            <a:r>
              <a:rPr lang="en-GB" sz="2400" dirty="0" smtClean="0"/>
              <a:t> Camera </a:t>
            </a:r>
            <a:r>
              <a:rPr lang="en-GB" sz="2400" dirty="0" smtClean="0"/>
              <a:t>man, pre-production      </a:t>
            </a:r>
            <a:r>
              <a:rPr lang="en-GB" sz="2400" dirty="0" smtClean="0"/>
              <a:t>Runner, pre</a:t>
            </a:r>
            <a:r>
              <a:rPr lang="en-GB" sz="2400" dirty="0" smtClean="0"/>
              <a:t>-</a:t>
            </a:r>
            <a:r>
              <a:rPr lang="en-GB" sz="2400" dirty="0" smtClean="0"/>
              <a:t>production</a:t>
            </a:r>
          </a:p>
          <a:p>
            <a:pPr marL="109728" indent="0">
              <a:buNone/>
            </a:pPr>
            <a:r>
              <a:rPr lang="en-GB" sz="2400" smtClean="0"/>
              <a:t>          Sound</a:t>
            </a:r>
            <a:endParaRPr lang="en-GB" sz="2400" dirty="0"/>
          </a:p>
          <a:p>
            <a:pPr marL="109728" indent="0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Crew</a:t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79" y="1051351"/>
            <a:ext cx="3024336" cy="41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/>
          <a:stretch/>
        </p:blipFill>
        <p:spPr bwMode="auto">
          <a:xfrm>
            <a:off x="4225315" y="1153551"/>
            <a:ext cx="4216471" cy="357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8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87933"/>
            <a:ext cx="889248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GB" sz="1800" dirty="0" smtClean="0"/>
          </a:p>
          <a:p>
            <a:pPr marL="109728" indent="0">
              <a:buNone/>
            </a:pPr>
            <a:endParaRPr lang="en-GB" sz="1800" dirty="0"/>
          </a:p>
          <a:p>
            <a:r>
              <a:rPr lang="en-GB" sz="2400" dirty="0" smtClean="0"/>
              <a:t>Fly on the wall documentary style following the process that a fixers young person would go through.  </a:t>
            </a:r>
          </a:p>
          <a:p>
            <a:endParaRPr lang="en-GB" sz="2400" dirty="0" smtClean="0"/>
          </a:p>
          <a:p>
            <a:r>
              <a:rPr lang="en-GB" sz="2400" dirty="0" smtClean="0"/>
              <a:t>Showing highs and lows from ideas generation, pre-production, production and post production and showing them showcasing their event. </a:t>
            </a:r>
          </a:p>
          <a:p>
            <a:endParaRPr lang="en-GB" sz="2400" dirty="0" smtClean="0"/>
          </a:p>
          <a:p>
            <a:r>
              <a:rPr lang="en-GB" sz="2400" dirty="0" smtClean="0"/>
              <a:t>We thought that some-one else in our course was going to do a fixers project and that it would be therefore very accessible to make</a:t>
            </a:r>
            <a:endParaRPr lang="en-GB" sz="1600" dirty="0" smtClean="0"/>
          </a:p>
          <a:p>
            <a:pPr marL="109728" indent="0">
              <a:buNone/>
            </a:pPr>
            <a:endParaRPr lang="en-GB" sz="1600" dirty="0" smtClean="0"/>
          </a:p>
          <a:p>
            <a:pPr marL="109728" indent="0">
              <a:buNone/>
            </a:pPr>
            <a:endParaRPr lang="en-GB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1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6712" y="2492896"/>
            <a:ext cx="8507288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 camera</a:t>
            </a:r>
          </a:p>
          <a:p>
            <a:r>
              <a:rPr lang="en-GB" sz="3200" dirty="0" smtClean="0"/>
              <a:t>A boom</a:t>
            </a:r>
          </a:p>
          <a:p>
            <a:r>
              <a:rPr lang="en-GB" sz="3200" dirty="0" smtClean="0"/>
              <a:t>A tripod</a:t>
            </a:r>
          </a:p>
          <a:p>
            <a:r>
              <a:rPr lang="en-GB" sz="3200" dirty="0" smtClean="0"/>
              <a:t>A computer with editing software</a:t>
            </a:r>
          </a:p>
          <a:p>
            <a:endParaRPr lang="en-GB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1489"/>
            <a:ext cx="4258676" cy="346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6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-12215"/>
            <a:ext cx="8229600" cy="1008112"/>
          </a:xfrm>
        </p:spPr>
        <p:txBody>
          <a:bodyPr/>
          <a:lstStyle/>
          <a:p>
            <a:r>
              <a:rPr lang="en-GB" dirty="0" smtClean="0"/>
              <a:t>Budget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budget is based on 8 hours filming </a:t>
            </a:r>
          </a:p>
          <a:p>
            <a:r>
              <a:rPr lang="en-GB" dirty="0" smtClean="0"/>
              <a:t>The ideas generation, pre-production and production could all be filmed together as we can do set ups for the first 2 and film the production as it is happening. (4hours)</a:t>
            </a:r>
          </a:p>
          <a:p>
            <a:endParaRPr lang="en-GB" dirty="0"/>
          </a:p>
          <a:p>
            <a:r>
              <a:rPr lang="en-GB" dirty="0" smtClean="0"/>
              <a:t>We can do some filming of the post production editing </a:t>
            </a:r>
            <a:r>
              <a:rPr lang="en-GB" dirty="0" err="1" smtClean="0"/>
              <a:t>etc</a:t>
            </a:r>
            <a:r>
              <a:rPr lang="en-GB" dirty="0" smtClean="0"/>
              <a:t> (2 hours for this)</a:t>
            </a:r>
          </a:p>
          <a:p>
            <a:endParaRPr lang="en-GB" dirty="0"/>
          </a:p>
          <a:p>
            <a:r>
              <a:rPr lang="en-GB" dirty="0" smtClean="0"/>
              <a:t>And also another time for the launch (2 hours)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679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000" dirty="0" smtClean="0"/>
              <a:t>Crew wages			 £320 (8hours  x2 crew)</a:t>
            </a:r>
          </a:p>
          <a:p>
            <a:pPr marL="109728" indent="0">
              <a:buNone/>
            </a:pPr>
            <a:endParaRPr lang="en-GB" sz="2000" b="1" dirty="0" smtClean="0"/>
          </a:p>
          <a:p>
            <a:pPr marL="109728" indent="0">
              <a:buNone/>
            </a:pPr>
            <a:r>
              <a:rPr lang="en-GB" sz="2000" b="1" dirty="0" smtClean="0"/>
              <a:t>Equipment hire</a:t>
            </a:r>
          </a:p>
          <a:p>
            <a:pPr marL="109728" indent="0">
              <a:buNone/>
            </a:pPr>
            <a:r>
              <a:rPr lang="en-GB" sz="2000" dirty="0" smtClean="0"/>
              <a:t>Camera 			£150</a:t>
            </a:r>
          </a:p>
          <a:p>
            <a:pPr marL="109728" indent="0">
              <a:buNone/>
            </a:pPr>
            <a:r>
              <a:rPr lang="en-GB" sz="2000" dirty="0" smtClean="0"/>
              <a:t>Tripod hire			£ 40</a:t>
            </a:r>
          </a:p>
          <a:p>
            <a:pPr marL="109728" indent="0">
              <a:buNone/>
            </a:pPr>
            <a:r>
              <a:rPr lang="en-GB" sz="2000" dirty="0" smtClean="0"/>
              <a:t>Boom	hire			£ 35</a:t>
            </a:r>
          </a:p>
          <a:p>
            <a:pPr marL="109728" indent="0">
              <a:buNone/>
            </a:pPr>
            <a:r>
              <a:rPr lang="en-GB" sz="2000" dirty="0" smtClean="0"/>
              <a:t>Collar </a:t>
            </a:r>
            <a:r>
              <a:rPr lang="en-GB" sz="2000" dirty="0" err="1" smtClean="0"/>
              <a:t>mic</a:t>
            </a:r>
            <a:r>
              <a:rPr lang="en-GB" sz="2000" dirty="0" smtClean="0"/>
              <a:t> hire		£15</a:t>
            </a:r>
          </a:p>
          <a:p>
            <a:pPr marL="109728" indent="0">
              <a:buNone/>
            </a:pPr>
            <a:r>
              <a:rPr lang="en-GB" sz="2000" dirty="0"/>
              <a:t>Editing suite </a:t>
            </a:r>
            <a:r>
              <a:rPr lang="en-GB" sz="2000" dirty="0" smtClean="0"/>
              <a:t>hire		£ 60</a:t>
            </a:r>
            <a:endParaRPr lang="en-GB" sz="2000" dirty="0"/>
          </a:p>
          <a:p>
            <a:pPr marL="109728" indent="0">
              <a:buNone/>
            </a:pPr>
            <a:endParaRPr lang="en-GB" sz="2000" dirty="0"/>
          </a:p>
          <a:p>
            <a:pPr marL="109728" indent="0">
              <a:buNone/>
            </a:pPr>
            <a:r>
              <a:rPr lang="en-GB" sz="2000" dirty="0" smtClean="0"/>
              <a:t>Travel </a:t>
            </a:r>
            <a:r>
              <a:rPr lang="en-GB" sz="2000" dirty="0"/>
              <a:t>to launch </a:t>
            </a:r>
            <a:r>
              <a:rPr lang="en-GB" sz="2000" dirty="0" smtClean="0"/>
              <a:t>		£ </a:t>
            </a:r>
            <a:r>
              <a:rPr lang="en-GB" sz="2000" dirty="0"/>
              <a:t>2</a:t>
            </a:r>
            <a:r>
              <a:rPr lang="en-GB" sz="2000" dirty="0" smtClean="0"/>
              <a:t>0</a:t>
            </a:r>
            <a:endParaRPr lang="en-GB" sz="2000" dirty="0"/>
          </a:p>
          <a:p>
            <a:pPr marL="109728" indent="0">
              <a:buNone/>
            </a:pPr>
            <a:endParaRPr lang="en-GB" sz="2000" dirty="0" smtClean="0"/>
          </a:p>
          <a:p>
            <a:pPr marL="109728" indent="0">
              <a:buNone/>
            </a:pPr>
            <a:r>
              <a:rPr lang="en-GB" sz="2000" b="1" dirty="0" smtClean="0"/>
              <a:t>Total Budget		</a:t>
            </a:r>
            <a:r>
              <a:rPr lang="en-GB" sz="2000" b="1" smtClean="0"/>
              <a:t>	£640</a:t>
            </a:r>
            <a:endParaRPr lang="en-GB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Budget Breakdown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5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and around the NWRC</a:t>
            </a:r>
          </a:p>
          <a:p>
            <a:r>
              <a:rPr lang="en-GB" dirty="0" smtClean="0"/>
              <a:t>Classrooms</a:t>
            </a:r>
          </a:p>
          <a:p>
            <a:r>
              <a:rPr lang="en-GB" dirty="0" smtClean="0"/>
              <a:t>Student support services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24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307</TotalTime>
  <Words>343</Words>
  <Application>Microsoft Macintosh PowerPoint</Application>
  <PresentationFormat>On-screen Show (4:3)</PresentationFormat>
  <Paragraphs>74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Pitch for Fixers</vt:lpstr>
      <vt:lpstr>PowerPoint Presentation</vt:lpstr>
      <vt:lpstr>The Proposal</vt:lpstr>
      <vt:lpstr> Crew </vt:lpstr>
      <vt:lpstr>Treatment</vt:lpstr>
      <vt:lpstr>Equipment</vt:lpstr>
      <vt:lpstr>Budget</vt:lpstr>
      <vt:lpstr>Budget Breakdown</vt:lpstr>
      <vt:lpstr>Locations</vt:lpstr>
      <vt:lpstr>Risk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Brief</dc:title>
  <dc:creator>Ian</dc:creator>
  <cp:lastModifiedBy>gom</cp:lastModifiedBy>
  <cp:revision>31</cp:revision>
  <dcterms:created xsi:type="dcterms:W3CDTF">2015-09-20T13:13:21Z</dcterms:created>
  <dcterms:modified xsi:type="dcterms:W3CDTF">2016-01-20T11:19:54Z</dcterms:modified>
</cp:coreProperties>
</file>