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0274" autoAdjust="0"/>
  </p:normalViewPr>
  <p:slideViewPr>
    <p:cSldViewPr snapToGrid="0" snapToObjects="1">
      <p:cViewPr>
        <p:scale>
          <a:sx n="114" d="100"/>
          <a:sy n="114" d="100"/>
        </p:scale>
        <p:origin x="-2312" y="-4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EDEEA1-517F-4ED3-ACCE-74926BA83823}" type="datetimeFigureOut">
              <a:rPr lang="en-GB" smtClean="0"/>
              <a:t>20/02/2015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794B15-5C0F-4EBE-83DA-E402CF8AF95C}" type="slidenum">
              <a:rPr lang="en-GB" smtClean="0"/>
              <a:t>‹#›</a:t>
            </a:fld>
            <a:endParaRPr lang="en-GB"/>
          </a:p>
        </p:txBody>
      </p:sp>
    </p:spTree>
    <p:extLst>
      <p:ext uri="{BB962C8B-B14F-4D97-AF65-F5344CB8AC3E}">
        <p14:creationId xmlns:p14="http://schemas.microsoft.com/office/powerpoint/2010/main" val="3227176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People can get news from all sorts of different media. Whenever people think about news events, they often think of something bad that has happened, like the death of a celebrity, a natural disaster or a attack. The majority of news channels focus on the negative stories, rather than the positive(although you often get the odd story, like a child being saved from a well </a:t>
            </a:r>
            <a:r>
              <a:rPr lang="en-GB" dirty="0" err="1" smtClean="0"/>
              <a:t>etc</a:t>
            </a:r>
            <a:r>
              <a:rPr lang="en-GB" dirty="0" smtClean="0"/>
              <a:t>).</a:t>
            </a:r>
          </a:p>
          <a:p>
            <a:r>
              <a:rPr lang="en-GB" dirty="0" smtClean="0"/>
              <a:t>But what can the news do, because it has to inform us on things that are happening, and it can’t include every little event can it?</a:t>
            </a:r>
          </a:p>
          <a:p>
            <a:r>
              <a:rPr lang="en-GB" dirty="0" smtClean="0"/>
              <a:t>Whenever I think of a news event, only bad stories, like murders or natural disasters come to my mind.</a:t>
            </a:r>
          </a:p>
          <a:p>
            <a:endParaRPr lang="en-GB" dirty="0"/>
          </a:p>
        </p:txBody>
      </p:sp>
      <p:sp>
        <p:nvSpPr>
          <p:cNvPr id="4" name="Slide Number Placeholder 3"/>
          <p:cNvSpPr>
            <a:spLocks noGrp="1"/>
          </p:cNvSpPr>
          <p:nvPr>
            <p:ph type="sldNum" sz="quarter" idx="10"/>
          </p:nvPr>
        </p:nvSpPr>
        <p:spPr/>
        <p:txBody>
          <a:bodyPr/>
          <a:lstStyle/>
          <a:p>
            <a:fld id="{04794B15-5C0F-4EBE-83DA-E402CF8AF95C}" type="slidenum">
              <a:rPr lang="en-GB" smtClean="0"/>
              <a:t>2</a:t>
            </a:fld>
            <a:endParaRPr lang="en-GB"/>
          </a:p>
        </p:txBody>
      </p:sp>
    </p:spTree>
    <p:extLst>
      <p:ext uri="{BB962C8B-B14F-4D97-AF65-F5344CB8AC3E}">
        <p14:creationId xmlns:p14="http://schemas.microsoft.com/office/powerpoint/2010/main" val="270315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first news story that came to my head was the Batman Screening Massacre, where a man thought he was the joker and ran into a screening of batman and started shooting. He shot 12 people dead. Whenever the police went into his apartment his apartment was rigged with booby traps. The reason I Remember this event is because it was so big in the media, it was all over the news, the news papers, social media, and everyone was talking about it. It happened in 2012, and I still remember all the commotion it caused</a:t>
            </a:r>
            <a:endParaRPr lang="en-GB" dirty="0"/>
          </a:p>
        </p:txBody>
      </p:sp>
      <p:sp>
        <p:nvSpPr>
          <p:cNvPr id="4" name="Slide Number Placeholder 3"/>
          <p:cNvSpPr>
            <a:spLocks noGrp="1"/>
          </p:cNvSpPr>
          <p:nvPr>
            <p:ph type="sldNum" sz="quarter" idx="10"/>
          </p:nvPr>
        </p:nvSpPr>
        <p:spPr/>
        <p:txBody>
          <a:bodyPr/>
          <a:lstStyle/>
          <a:p>
            <a:fld id="{04794B15-5C0F-4EBE-83DA-E402CF8AF95C}" type="slidenum">
              <a:rPr lang="en-GB" smtClean="0"/>
              <a:t>3</a:t>
            </a:fld>
            <a:endParaRPr lang="en-GB"/>
          </a:p>
        </p:txBody>
      </p:sp>
    </p:spTree>
    <p:extLst>
      <p:ext uri="{BB962C8B-B14F-4D97-AF65-F5344CB8AC3E}">
        <p14:creationId xmlns:p14="http://schemas.microsoft.com/office/powerpoint/2010/main" val="2604703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are new technology's, online business’s and more being invented everyday. I can remember most of technology's big events, like all the social medias like </a:t>
            </a:r>
            <a:r>
              <a:rPr lang="en-US" dirty="0" err="1" smtClean="0"/>
              <a:t>Bebo</a:t>
            </a:r>
            <a:r>
              <a:rPr lang="en-US" dirty="0" smtClean="0"/>
              <a:t>, Facebook, </a:t>
            </a:r>
            <a:r>
              <a:rPr lang="en-US" dirty="0" err="1" smtClean="0"/>
              <a:t>Tumblr</a:t>
            </a:r>
            <a:r>
              <a:rPr lang="en-US" dirty="0" smtClean="0"/>
              <a:t>, </a:t>
            </a:r>
            <a:r>
              <a:rPr lang="en-US" dirty="0" err="1" smtClean="0"/>
              <a:t>snapchat</a:t>
            </a:r>
            <a:r>
              <a:rPr lang="en-US" dirty="0" smtClean="0"/>
              <a:t> and </a:t>
            </a:r>
            <a:r>
              <a:rPr lang="en-US" dirty="0" err="1" smtClean="0"/>
              <a:t>instagram</a:t>
            </a:r>
            <a:r>
              <a:rPr lang="en-US" dirty="0" smtClean="0"/>
              <a:t> coming in. These let us know stories that are</a:t>
            </a:r>
            <a:r>
              <a:rPr lang="en-US" baseline="0" dirty="0" smtClean="0"/>
              <a:t> of interest to us. </a:t>
            </a:r>
            <a:endParaRPr lang="en-US" dirty="0" smtClean="0"/>
          </a:p>
          <a:p>
            <a:endParaRPr lang="en-GB" dirty="0"/>
          </a:p>
        </p:txBody>
      </p:sp>
      <p:sp>
        <p:nvSpPr>
          <p:cNvPr id="4" name="Slide Number Placeholder 3"/>
          <p:cNvSpPr>
            <a:spLocks noGrp="1"/>
          </p:cNvSpPr>
          <p:nvPr>
            <p:ph type="sldNum" sz="quarter" idx="10"/>
          </p:nvPr>
        </p:nvSpPr>
        <p:spPr/>
        <p:txBody>
          <a:bodyPr/>
          <a:lstStyle/>
          <a:p>
            <a:fld id="{04794B15-5C0F-4EBE-83DA-E402CF8AF95C}" type="slidenum">
              <a:rPr lang="en-GB" smtClean="0"/>
              <a:t>4</a:t>
            </a:fld>
            <a:endParaRPr lang="en-GB"/>
          </a:p>
        </p:txBody>
      </p:sp>
    </p:spTree>
    <p:extLst>
      <p:ext uri="{BB962C8B-B14F-4D97-AF65-F5344CB8AC3E}">
        <p14:creationId xmlns:p14="http://schemas.microsoft.com/office/powerpoint/2010/main" val="986405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spend hours a day on Facebook, talking to people and scrolling down my newsfeed. I remember the transfer from </a:t>
            </a:r>
            <a:r>
              <a:rPr lang="en-US" dirty="0" err="1" smtClean="0"/>
              <a:t>Bebo</a:t>
            </a:r>
            <a:r>
              <a:rPr lang="en-US" dirty="0" smtClean="0"/>
              <a:t> to Facebook, and remember being the first of my friends to go to Facebook, in 2008 I think it was. It has really changed my life, and got me connected with far more people and closer to people, and I </a:t>
            </a:r>
            <a:r>
              <a:rPr lang="en-US" dirty="0" err="1" smtClean="0"/>
              <a:t>couldn</a:t>
            </a:r>
            <a:r>
              <a:rPr lang="fr-FR" dirty="0" smtClean="0"/>
              <a:t>’</a:t>
            </a:r>
            <a:r>
              <a:rPr lang="en-US" dirty="0" smtClean="0"/>
              <a:t>t imagine my life without it now.</a:t>
            </a:r>
          </a:p>
          <a:p>
            <a:endParaRPr lang="en-GB" dirty="0"/>
          </a:p>
        </p:txBody>
      </p:sp>
      <p:sp>
        <p:nvSpPr>
          <p:cNvPr id="4" name="Slide Number Placeholder 3"/>
          <p:cNvSpPr>
            <a:spLocks noGrp="1"/>
          </p:cNvSpPr>
          <p:nvPr>
            <p:ph type="sldNum" sz="quarter" idx="10"/>
          </p:nvPr>
        </p:nvSpPr>
        <p:spPr/>
        <p:txBody>
          <a:bodyPr/>
          <a:lstStyle/>
          <a:p>
            <a:fld id="{04794B15-5C0F-4EBE-83DA-E402CF8AF95C}" type="slidenum">
              <a:rPr lang="en-GB" smtClean="0"/>
              <a:t>6</a:t>
            </a:fld>
            <a:endParaRPr lang="en-GB"/>
          </a:p>
        </p:txBody>
      </p:sp>
    </p:spTree>
    <p:extLst>
      <p:ext uri="{BB962C8B-B14F-4D97-AF65-F5344CB8AC3E}">
        <p14:creationId xmlns:p14="http://schemas.microsoft.com/office/powerpoint/2010/main" val="233792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GB"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20/02/2015</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20/02/2015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20/02/2015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20/02/2015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GB"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20/02/2015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20/02/2015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20/02/2015</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20/02/2015</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20/02/2015</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GB"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20/02/2015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GB"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20/02/2015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20/02/2015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g"/><Relationship Id="rId5"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g"/><Relationship Id="rId5" Type="http://schemas.openxmlformats.org/officeDocument/2006/relationships/image" Target="../media/image14.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5.jpg"/><Relationship Id="rId4" Type="http://schemas.openxmlformats.org/officeDocument/2006/relationships/image" Target="../media/image16.jpg"/><Relationship Id="rId5" Type="http://schemas.openxmlformats.org/officeDocument/2006/relationships/image" Target="../media/image17.jpeg"/><Relationship Id="rId6" Type="http://schemas.openxmlformats.org/officeDocument/2006/relationships/image" Target="../media/image18.jpg"/><Relationship Id="rId7" Type="http://schemas.openxmlformats.org/officeDocument/2006/relationships/image" Target="../media/image19.jpeg"/><Relationship Id="rId8" Type="http://schemas.openxmlformats.org/officeDocument/2006/relationships/image" Target="../media/image20.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 Id="rId3" Type="http://schemas.openxmlformats.org/officeDocument/2006/relationships/image" Target="../media/image22.jpg"/></Relationships>
</file>

<file path=ppt/slides/_rels/slide6.xml.rels><?xml version="1.0" encoding="UTF-8" standalone="yes"?>
<Relationships xmlns="http://schemas.openxmlformats.org/package/2006/relationships"><Relationship Id="rId3" Type="http://schemas.openxmlformats.org/officeDocument/2006/relationships/image" Target="../media/image23.jpeg"/><Relationship Id="rId4" Type="http://schemas.openxmlformats.org/officeDocument/2006/relationships/image" Target="../media/image24.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1334" y="165357"/>
            <a:ext cx="2192586" cy="120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149974" y="228916"/>
            <a:ext cx="2994025"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77410" y="526088"/>
            <a:ext cx="7870971" cy="1798041"/>
          </a:xfrm>
        </p:spPr>
        <p:txBody>
          <a:bodyPr/>
          <a:lstStyle/>
          <a:p>
            <a:r>
              <a:rPr lang="en-US" sz="7200" dirty="0" smtClean="0"/>
              <a:t/>
            </a:r>
            <a:br>
              <a:rPr lang="en-US" sz="7200" dirty="0" smtClean="0"/>
            </a:br>
            <a:r>
              <a:rPr lang="en-US" sz="7200" dirty="0" smtClean="0"/>
              <a:t>My Media Stories</a:t>
            </a:r>
            <a:endParaRPr lang="en-US" sz="7200" dirty="0"/>
          </a:p>
        </p:txBody>
      </p:sp>
      <p:sp>
        <p:nvSpPr>
          <p:cNvPr id="3" name="Subtitle 2"/>
          <p:cNvSpPr>
            <a:spLocks noGrp="1"/>
          </p:cNvSpPr>
          <p:nvPr>
            <p:ph type="subTitle" idx="1"/>
          </p:nvPr>
        </p:nvSpPr>
        <p:spPr/>
        <p:txBody>
          <a:bodyPr>
            <a:normAutofit fontScale="92500" lnSpcReduction="10000"/>
          </a:bodyPr>
          <a:lstStyle/>
          <a:p>
            <a:endParaRPr lang="en-US" dirty="0" smtClean="0"/>
          </a:p>
          <a:p>
            <a:r>
              <a:rPr lang="en-US" dirty="0" smtClean="0"/>
              <a:t>by</a:t>
            </a:r>
          </a:p>
          <a:p>
            <a:r>
              <a:rPr lang="en-US" dirty="0" smtClean="0"/>
              <a:t>Michael </a:t>
            </a:r>
            <a:r>
              <a:rPr lang="en-US" dirty="0" err="1" smtClean="0"/>
              <a:t>Gomersall</a:t>
            </a:r>
            <a:endParaRPr lang="en-US" dirty="0"/>
          </a:p>
        </p:txBody>
      </p:sp>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522047" y="4828436"/>
            <a:ext cx="2500706" cy="1879102"/>
          </a:xfrm>
          <a:prstGeom prst="rect">
            <a:avLst/>
          </a:prstGeom>
        </p:spPr>
      </p:pic>
      <p:pic>
        <p:nvPicPr>
          <p:cNvPr id="1026"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71334" y="2404568"/>
            <a:ext cx="212725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97809" y="4936137"/>
            <a:ext cx="27432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5927418" y="2324129"/>
            <a:ext cx="2620963"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3024568" y="2697221"/>
            <a:ext cx="2598699" cy="195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3655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News Events</a:t>
            </a:r>
            <a:endParaRPr lang="en-US" dirty="0"/>
          </a:p>
        </p:txBody>
      </p:sp>
      <p:sp>
        <p:nvSpPr>
          <p:cNvPr id="12" name="Content Placeholder 11"/>
          <p:cNvSpPr>
            <a:spLocks noGrp="1"/>
          </p:cNvSpPr>
          <p:nvPr>
            <p:ph idx="1"/>
          </p:nvPr>
        </p:nvSpPr>
        <p:spPr>
          <a:xfrm>
            <a:off x="794253" y="881466"/>
            <a:ext cx="8229600" cy="4789491"/>
          </a:xfrm>
        </p:spPr>
        <p:txBody>
          <a:bodyPr>
            <a:normAutofit/>
          </a:bodyPr>
          <a:lstStyle/>
          <a:p>
            <a:endParaRPr lang="en-GB" b="1" dirty="0" smtClean="0"/>
          </a:p>
          <a:p>
            <a:endParaRPr lang="en-GB" b="1" dirty="0"/>
          </a:p>
          <a:p>
            <a:r>
              <a:rPr lang="en-GB" sz="2800" b="1" dirty="0" smtClean="0"/>
              <a:t>Death</a:t>
            </a:r>
          </a:p>
          <a:p>
            <a:r>
              <a:rPr lang="en-GB" sz="2800" b="1" dirty="0" smtClean="0"/>
              <a:t>Disaster</a:t>
            </a:r>
          </a:p>
          <a:p>
            <a:r>
              <a:rPr lang="en-GB" sz="2800" b="1" dirty="0" smtClean="0"/>
              <a:t>Terrorism</a:t>
            </a:r>
          </a:p>
          <a:p>
            <a:r>
              <a:rPr lang="en-GB" sz="2800" b="1" dirty="0" smtClean="0"/>
              <a:t>War</a:t>
            </a:r>
          </a:p>
          <a:p>
            <a:r>
              <a:rPr lang="en-GB" sz="2800" b="1" dirty="0" smtClean="0"/>
              <a:t>Politics</a:t>
            </a:r>
          </a:p>
          <a:p>
            <a:r>
              <a:rPr lang="en-GB" sz="2800" b="1" dirty="0" smtClean="0"/>
              <a:t>Crime</a:t>
            </a:r>
          </a:p>
          <a:p>
            <a:r>
              <a:rPr lang="en-GB" sz="2800" b="1" dirty="0" smtClean="0"/>
              <a:t>Public Interest</a:t>
            </a:r>
          </a:p>
          <a:p>
            <a:pPr marL="0" indent="0">
              <a:buNone/>
            </a:pPr>
            <a:endParaRPr lang="en-GB" dirty="0"/>
          </a:p>
        </p:txBody>
      </p:sp>
      <p:pic>
        <p:nvPicPr>
          <p:cNvPr id="14" name="Picture 1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39500" y="5427458"/>
            <a:ext cx="1765180" cy="1288649"/>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195" y="3395227"/>
            <a:ext cx="4147658" cy="2821016"/>
          </a:xfrm>
          <a:prstGeom prst="rect">
            <a:avLst/>
          </a:prstGeom>
        </p:spPr>
      </p:pic>
      <p:pic>
        <p:nvPicPr>
          <p:cNvPr id="16" name="Picture 1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451385" y="783126"/>
            <a:ext cx="3235415" cy="2153021"/>
          </a:xfrm>
          <a:prstGeom prst="rect">
            <a:avLst/>
          </a:prstGeom>
        </p:spPr>
      </p:pic>
    </p:spTree>
    <p:extLst>
      <p:ext uri="{BB962C8B-B14F-4D97-AF65-F5344CB8AC3E}">
        <p14:creationId xmlns:p14="http://schemas.microsoft.com/office/powerpoint/2010/main" val="18173186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426" y="514350"/>
            <a:ext cx="8229600" cy="1600200"/>
          </a:xfrm>
        </p:spPr>
        <p:txBody>
          <a:bodyPr/>
          <a:lstStyle/>
          <a:p>
            <a:r>
              <a:rPr lang="en-US" dirty="0" smtClean="0"/>
              <a:t>My News Event</a:t>
            </a:r>
            <a:endParaRPr lang="en-US" dirty="0"/>
          </a:p>
        </p:txBody>
      </p:sp>
      <p:sp>
        <p:nvSpPr>
          <p:cNvPr id="3" name="Content Placeholder 2"/>
          <p:cNvSpPr>
            <a:spLocks noGrp="1"/>
          </p:cNvSpPr>
          <p:nvPr>
            <p:ph idx="1"/>
          </p:nvPr>
        </p:nvSpPr>
        <p:spPr>
          <a:xfrm>
            <a:off x="457200" y="2164359"/>
            <a:ext cx="8229600" cy="4525963"/>
          </a:xfrm>
        </p:spPr>
        <p:txBody>
          <a:bodyPr/>
          <a:lstStyle/>
          <a:p>
            <a:pPr marL="0" indent="0">
              <a:buNone/>
            </a:pPr>
            <a:r>
              <a:rPr lang="en-US" sz="3600" b="1" dirty="0" smtClean="0"/>
              <a:t>Batman screening massacre</a:t>
            </a:r>
          </a:p>
          <a:p>
            <a:pPr marL="0" indent="0">
              <a:buNone/>
            </a:pPr>
            <a:endParaRPr lang="en-US" dirty="0"/>
          </a:p>
        </p:txBody>
      </p:sp>
      <p:pic>
        <p:nvPicPr>
          <p:cNvPr id="4" name="Picture 3" descr="james-holmes-mugshot.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03675" y="3305011"/>
            <a:ext cx="2651092" cy="325228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169" y="3171987"/>
            <a:ext cx="5287116" cy="351833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99128" y="827626"/>
            <a:ext cx="1924050" cy="2114550"/>
          </a:xfrm>
          <a:prstGeom prst="rect">
            <a:avLst/>
          </a:prstGeom>
        </p:spPr>
      </p:pic>
    </p:spTree>
    <p:extLst>
      <p:ext uri="{BB962C8B-B14F-4D97-AF65-F5344CB8AC3E}">
        <p14:creationId xmlns:p14="http://schemas.microsoft.com/office/powerpoint/2010/main" val="19177734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99381"/>
            <a:ext cx="2492313" cy="1343894"/>
          </a:xfrm>
          <a:prstGeom prst="rect">
            <a:avLst/>
          </a:prstGeom>
        </p:spPr>
      </p:pic>
      <p:sp>
        <p:nvSpPr>
          <p:cNvPr id="2" name="Title 1"/>
          <p:cNvSpPr>
            <a:spLocks noGrp="1"/>
          </p:cNvSpPr>
          <p:nvPr>
            <p:ph type="title"/>
          </p:nvPr>
        </p:nvSpPr>
        <p:spPr/>
        <p:txBody>
          <a:bodyPr/>
          <a:lstStyle/>
          <a:p>
            <a:r>
              <a:rPr lang="en-US" dirty="0" smtClean="0"/>
              <a:t>Technology </a:t>
            </a:r>
            <a:endParaRPr lang="en-US" dirty="0"/>
          </a:p>
        </p:txBody>
      </p:sp>
      <p:sp>
        <p:nvSpPr>
          <p:cNvPr id="3" name="Content Placeholder 2"/>
          <p:cNvSpPr>
            <a:spLocks noGrp="1"/>
          </p:cNvSpPr>
          <p:nvPr>
            <p:ph idx="1"/>
          </p:nvPr>
        </p:nvSpPr>
        <p:spPr>
          <a:xfrm>
            <a:off x="457200" y="1943275"/>
            <a:ext cx="8229600" cy="4525963"/>
          </a:xfrm>
        </p:spPr>
        <p:txBody>
          <a:bodyPr>
            <a:normAutofit/>
          </a:bodyPr>
          <a:lstStyle/>
          <a:p>
            <a:r>
              <a:rPr lang="en-US" dirty="0" smtClean="0"/>
              <a:t>Technology is everywhere.</a:t>
            </a:r>
          </a:p>
          <a:p>
            <a:pPr marL="0" indent="0">
              <a:buNone/>
            </a:pPr>
            <a:endParaRPr lang="en-US" dirty="0" smtClean="0"/>
          </a:p>
          <a:p>
            <a:r>
              <a:rPr lang="en-US" dirty="0" smtClean="0"/>
              <a:t>Growth of social </a:t>
            </a:r>
            <a:r>
              <a:rPr lang="en-US" dirty="0"/>
              <a:t>m</a:t>
            </a:r>
            <a:r>
              <a:rPr lang="en-US" dirty="0" smtClean="0"/>
              <a:t>edia</a:t>
            </a:r>
          </a:p>
          <a:p>
            <a:endParaRPr lang="en-US" dirty="0"/>
          </a:p>
          <a:p>
            <a:r>
              <a:rPr lang="en-US" dirty="0" smtClean="0"/>
              <a:t>Get news: unedited, as it is happens</a:t>
            </a:r>
          </a:p>
          <a:p>
            <a:endParaRPr lang="en-US" dirty="0"/>
          </a:p>
          <a:p>
            <a:r>
              <a:rPr lang="en-US" dirty="0" smtClean="0"/>
              <a:t>Newsfeed websites e.g. BBC, Sky,</a:t>
            </a:r>
          </a:p>
          <a:p>
            <a:endParaRPr lang="en-US" dirty="0"/>
          </a:p>
          <a:p>
            <a:endParaRPr lang="en-US" dirty="0" smtClean="0"/>
          </a:p>
          <a:p>
            <a:pPr marL="0" indent="0">
              <a:buNone/>
            </a:pPr>
            <a:endParaRPr lang="en-US"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9029" y="444616"/>
            <a:ext cx="2333625" cy="1962150"/>
          </a:xfrm>
          <a:prstGeom prst="rect">
            <a:avLst/>
          </a:prstGeom>
        </p:spPr>
      </p:pic>
      <p:pic>
        <p:nvPicPr>
          <p:cNvPr id="6" name="Picture 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742601" y="5166807"/>
            <a:ext cx="1658793" cy="1658793"/>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1541" y="5174192"/>
            <a:ext cx="2792707" cy="1681423"/>
          </a:xfrm>
          <a:prstGeom prst="rect">
            <a:avLst/>
          </a:prstGeom>
        </p:spPr>
      </p:pic>
      <p:pic>
        <p:nvPicPr>
          <p:cNvPr id="8" name="Picture 7"/>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186486" y="5311431"/>
            <a:ext cx="2366600" cy="1406947"/>
          </a:xfrm>
          <a:prstGeom prst="rect">
            <a:avLst/>
          </a:prstGeom>
        </p:spPr>
      </p:pic>
      <p:pic>
        <p:nvPicPr>
          <p:cNvPr id="9" name="Picture 8"/>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6593481" y="2860208"/>
            <a:ext cx="2093319" cy="1393009"/>
          </a:xfrm>
          <a:prstGeom prst="rect">
            <a:avLst/>
          </a:prstGeom>
        </p:spPr>
      </p:pic>
    </p:spTree>
    <p:extLst>
      <p:ext uri="{BB962C8B-B14F-4D97-AF65-F5344CB8AC3E}">
        <p14:creationId xmlns:p14="http://schemas.microsoft.com/office/powerpoint/2010/main" val="811409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gre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47450" y="0"/>
            <a:ext cx="2196550" cy="1461703"/>
          </a:xfrm>
          <a:prstGeom prst="rect">
            <a:avLst/>
          </a:prstGeom>
        </p:spPr>
      </p:pic>
      <p:sp>
        <p:nvSpPr>
          <p:cNvPr id="2" name="Title 1"/>
          <p:cNvSpPr>
            <a:spLocks noGrp="1"/>
          </p:cNvSpPr>
          <p:nvPr>
            <p:ph type="title"/>
          </p:nvPr>
        </p:nvSpPr>
        <p:spPr>
          <a:xfrm>
            <a:off x="-83890" y="-316645"/>
            <a:ext cx="7592037" cy="1600200"/>
          </a:xfrm>
        </p:spPr>
        <p:txBody>
          <a:bodyPr/>
          <a:lstStyle/>
          <a:p>
            <a:r>
              <a:rPr lang="en-US" dirty="0" smtClean="0"/>
              <a:t>My Technology Event</a:t>
            </a:r>
            <a:endParaRPr lang="en-US" dirty="0"/>
          </a:p>
        </p:txBody>
      </p:sp>
      <p:sp>
        <p:nvSpPr>
          <p:cNvPr id="3" name="Content Placeholder 2"/>
          <p:cNvSpPr>
            <a:spLocks noGrp="1"/>
          </p:cNvSpPr>
          <p:nvPr>
            <p:ph idx="1"/>
          </p:nvPr>
        </p:nvSpPr>
        <p:spPr>
          <a:xfrm>
            <a:off x="176169" y="1600200"/>
            <a:ext cx="9362114" cy="4525963"/>
          </a:xfrm>
        </p:spPr>
        <p:txBody>
          <a:bodyPr>
            <a:normAutofit/>
          </a:bodyPr>
          <a:lstStyle/>
          <a:p>
            <a:r>
              <a:rPr lang="en-US" dirty="0" err="1" smtClean="0"/>
              <a:t>Bebo</a:t>
            </a:r>
            <a:r>
              <a:rPr lang="en-US" dirty="0" smtClean="0"/>
              <a:t> – social networking site popular in Ireland &amp; the UK</a:t>
            </a:r>
          </a:p>
          <a:p>
            <a:r>
              <a:rPr lang="en-US" dirty="0" smtClean="0"/>
              <a:t>Owner Michael Birch sold the site to AOL for $850 million </a:t>
            </a:r>
            <a:endParaRPr lang="en-US" dirty="0"/>
          </a:p>
          <a:p>
            <a:r>
              <a:rPr lang="en-US" dirty="0" err="1" smtClean="0"/>
              <a:t>Bebo</a:t>
            </a:r>
            <a:r>
              <a:rPr lang="en-US" dirty="0" smtClean="0"/>
              <a:t> lost popularity to Facebook</a:t>
            </a:r>
          </a:p>
          <a:p>
            <a:r>
              <a:rPr lang="en-US" dirty="0" smtClean="0"/>
              <a:t>Bought the site back for $1million </a:t>
            </a:r>
          </a:p>
          <a:p>
            <a:r>
              <a:rPr lang="en-US" dirty="0" smtClean="0"/>
              <a:t>To be re-launched this year as a messaging service</a:t>
            </a:r>
          </a:p>
          <a:p>
            <a:endParaRPr lang="en-US"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3766" y="3827633"/>
            <a:ext cx="5036563" cy="2856306"/>
          </a:xfrm>
          <a:prstGeom prst="rect">
            <a:avLst/>
          </a:prstGeom>
        </p:spPr>
      </p:pic>
    </p:spTree>
    <p:extLst>
      <p:ext uri="{BB962C8B-B14F-4D97-AF65-F5344CB8AC3E}">
        <p14:creationId xmlns:p14="http://schemas.microsoft.com/office/powerpoint/2010/main" val="16916823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91074" y="203608"/>
            <a:ext cx="2952925" cy="1148360"/>
          </a:xfrm>
          <a:prstGeom prst="rect">
            <a:avLst/>
          </a:prstGeom>
        </p:spPr>
      </p:pic>
      <p:sp>
        <p:nvSpPr>
          <p:cNvPr id="2" name="Title 1"/>
          <p:cNvSpPr>
            <a:spLocks noGrp="1"/>
          </p:cNvSpPr>
          <p:nvPr>
            <p:ph type="title"/>
          </p:nvPr>
        </p:nvSpPr>
        <p:spPr>
          <a:xfrm>
            <a:off x="-155198" y="-63092"/>
            <a:ext cx="6740556" cy="1600200"/>
          </a:xfrm>
        </p:spPr>
        <p:txBody>
          <a:bodyPr/>
          <a:lstStyle/>
          <a:p>
            <a:r>
              <a:rPr lang="en-US" dirty="0" smtClean="0"/>
              <a:t>My Personal Event</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 </a:t>
            </a:r>
            <a:endParaRPr lang="en-US" dirty="0"/>
          </a:p>
        </p:txBody>
      </p:sp>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4007" y="1537108"/>
            <a:ext cx="7826929" cy="4891831"/>
          </a:xfrm>
          <a:prstGeom prst="rect">
            <a:avLst/>
          </a:prstGeom>
        </p:spPr>
      </p:pic>
    </p:spTree>
    <p:extLst>
      <p:ext uri="{BB962C8B-B14F-4D97-AF65-F5344CB8AC3E}">
        <p14:creationId xmlns:p14="http://schemas.microsoft.com/office/powerpoint/2010/main" val="26788626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271</TotalTime>
  <Words>464</Words>
  <Application>Microsoft Macintosh PowerPoint</Application>
  <PresentationFormat>On-screen Show (4:3)</PresentationFormat>
  <Paragraphs>44</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 My Media Stories</vt:lpstr>
      <vt:lpstr>News Events</vt:lpstr>
      <vt:lpstr>My News Event</vt:lpstr>
      <vt:lpstr>Technology </vt:lpstr>
      <vt:lpstr>My Technology Event</vt:lpstr>
      <vt:lpstr>My Personal Event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Media Stories</dc:title>
  <dc:creator>michael</dc:creator>
  <cp:lastModifiedBy>michael</cp:lastModifiedBy>
  <cp:revision>17</cp:revision>
  <dcterms:created xsi:type="dcterms:W3CDTF">2015-02-19T09:36:09Z</dcterms:created>
  <dcterms:modified xsi:type="dcterms:W3CDTF">2015-02-20T10:23:55Z</dcterms:modified>
</cp:coreProperties>
</file>