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549D-3695-3344-98BA-F421FBDE771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ED2-E833-7C49-A5EC-5C3D59B65B5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549D-3695-3344-98BA-F421FBDE771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ED2-E833-7C49-A5EC-5C3D59B6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549D-3695-3344-98BA-F421FBDE771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ED2-E833-7C49-A5EC-5C3D59B6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549D-3695-3344-98BA-F421FBDE771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ED2-E833-7C49-A5EC-5C3D59B6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549D-3695-3344-98BA-F421FBDE771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ED2-E833-7C49-A5EC-5C3D59B65B5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549D-3695-3344-98BA-F421FBDE771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ED2-E833-7C49-A5EC-5C3D59B6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549D-3695-3344-98BA-F421FBDE771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ED2-E833-7C49-A5EC-5C3D59B65B5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549D-3695-3344-98BA-F421FBDE771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ED2-E833-7C49-A5EC-5C3D59B6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549D-3695-3344-98BA-F421FBDE771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ED2-E833-7C49-A5EC-5C3D59B6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549D-3695-3344-98BA-F421FBDE771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ED2-E833-7C49-A5EC-5C3D59B65B5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549D-3695-3344-98BA-F421FBDE771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AED2-E833-7C49-A5EC-5C3D59B65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34549D-3695-3344-98BA-F421FBDE771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886AED2-E833-7C49-A5EC-5C3D59B65B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task 8</a:t>
            </a:r>
            <a:r>
              <a:rPr lang="en-US" baseline="30000" dirty="0" smtClean="0"/>
              <a:t>th</a:t>
            </a:r>
            <a:r>
              <a:rPr lang="en-US" dirty="0" smtClean="0"/>
              <a:t> of February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Jamie Keys</a:t>
            </a:r>
          </a:p>
          <a:p>
            <a:r>
              <a:rPr lang="en-US" dirty="0" smtClean="0"/>
              <a:t>&amp; </a:t>
            </a:r>
          </a:p>
          <a:p>
            <a:r>
              <a:rPr lang="en-US" dirty="0" smtClean="0"/>
              <a:t>Michael </a:t>
            </a:r>
            <a:r>
              <a:rPr lang="en-US" dirty="0" err="1" smtClean="0"/>
              <a:t>Gomersall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49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Researching </a:t>
            </a:r>
            <a:r>
              <a:rPr lang="en-US" dirty="0"/>
              <a:t>O</a:t>
            </a:r>
            <a:r>
              <a:rPr lang="en-US" dirty="0" smtClean="0"/>
              <a:t>rganizations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various types of </a:t>
            </a:r>
            <a:r>
              <a:rPr lang="en-US" dirty="0" smtClean="0"/>
              <a:t>researching </a:t>
            </a:r>
            <a:r>
              <a:rPr lang="en-US" dirty="0" smtClean="0"/>
              <a:t>organizations out there that analyze things such as audience profiling </a:t>
            </a:r>
            <a:r>
              <a:rPr lang="en-US" dirty="0" smtClean="0"/>
              <a:t>etc. There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various organizations such as BARB, RAJAR and ABC. </a:t>
            </a:r>
            <a:r>
              <a:rPr lang="en-US" dirty="0" smtClean="0"/>
              <a:t>In this power point I am going to talk about them, and explain what they do.</a:t>
            </a:r>
            <a:endParaRPr lang="en-US" dirty="0"/>
          </a:p>
        </p:txBody>
      </p:sp>
      <p:pic>
        <p:nvPicPr>
          <p:cNvPr id="4" name="Picture 3" descr="barb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23344"/>
            <a:ext cx="1972749" cy="1883956"/>
          </a:xfrm>
          <a:prstGeom prst="rect">
            <a:avLst/>
          </a:prstGeom>
        </p:spPr>
      </p:pic>
      <p:pic>
        <p:nvPicPr>
          <p:cNvPr id="5" name="Picture 4" descr="Rajar Logo MASK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575" y="4427238"/>
            <a:ext cx="3143067" cy="1157794"/>
          </a:xfrm>
          <a:prstGeom prst="rect">
            <a:avLst/>
          </a:prstGeom>
        </p:spPr>
      </p:pic>
      <p:pic>
        <p:nvPicPr>
          <p:cNvPr id="6" name="Picture 2" descr="http://www.abc.org.uk/Global/Content%20Images/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643" y="4513469"/>
            <a:ext cx="3345934" cy="177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535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BARB</a:t>
            </a:r>
            <a:br>
              <a:rPr lang="en-US" dirty="0" smtClean="0"/>
            </a:br>
            <a:r>
              <a:rPr lang="en-US" sz="3100" dirty="0" smtClean="0"/>
              <a:t>Broadcasters Audience Research </a:t>
            </a:r>
            <a:r>
              <a:rPr lang="en-US" sz="3100" dirty="0"/>
              <a:t>B</a:t>
            </a:r>
            <a:r>
              <a:rPr lang="en-US" sz="3100" dirty="0" smtClean="0"/>
              <a:t>oard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BARB is an agency that researches audience figures and various other statistics.</a:t>
            </a:r>
          </a:p>
          <a:p>
            <a:r>
              <a:rPr lang="en-US" dirty="0" smtClean="0"/>
              <a:t> It features a TV player report which reports on TV. </a:t>
            </a:r>
          </a:p>
          <a:p>
            <a:r>
              <a:rPr lang="en-US" dirty="0" smtClean="0"/>
              <a:t>It was set up in 1981 to provide </a:t>
            </a:r>
            <a:r>
              <a:rPr lang="en-US" dirty="0"/>
              <a:t>the industry standard television audience measurement service for broadcasters and the advertising industry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Barb gets different social class categories, and get them to review different TV shows, to see what classes are into what TV shows</a:t>
            </a:r>
          </a:p>
          <a:p>
            <a:endParaRPr lang="en-US" dirty="0"/>
          </a:p>
        </p:txBody>
      </p:sp>
      <p:pic>
        <p:nvPicPr>
          <p:cNvPr id="6" name="Picture 5" descr="barb_log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18" b="40118"/>
          <a:stretch/>
        </p:blipFill>
        <p:spPr>
          <a:xfrm>
            <a:off x="0" y="5907955"/>
            <a:ext cx="3151775" cy="95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713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Barb Research </a:t>
            </a:r>
            <a:endParaRPr lang="en-US" dirty="0"/>
          </a:p>
        </p:txBody>
      </p:sp>
      <p:pic>
        <p:nvPicPr>
          <p:cNvPr id="4" name="Picture 3" descr="chart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2" y="1602199"/>
            <a:ext cx="7014248" cy="525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11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RAJAR</a:t>
            </a:r>
            <a:br>
              <a:rPr lang="en-US" dirty="0" smtClean="0"/>
            </a:br>
            <a:r>
              <a:rPr lang="en-US" sz="3600" dirty="0" smtClean="0"/>
              <a:t>Radio Joint Audience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RAJAR Ltd (Radio Joint Audience Research) was set up in 1992 to align, design and operate a single audience measurement system for the UK radio industry serving both the BBC and licensed commercial stations</a:t>
            </a:r>
            <a:r>
              <a:rPr lang="en-US" dirty="0" smtClean="0"/>
              <a:t>.</a:t>
            </a:r>
          </a:p>
          <a:p>
            <a:r>
              <a:rPr lang="en-US" dirty="0"/>
              <a:t>RAJAR is responsible for setting the research specification, the awarding of the research contracts to third party suppliers and the overall quality control , management and delivery of the service.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ajar Logo MASK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58" y="5146213"/>
            <a:ext cx="3143067" cy="115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208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RAJAR </a:t>
            </a:r>
            <a:r>
              <a:rPr lang="en-US" dirty="0" smtClean="0"/>
              <a:t>Research Example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891" y="1894950"/>
            <a:ext cx="6167471" cy="432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649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ABC </a:t>
            </a:r>
            <a:br>
              <a:rPr lang="en-GB" dirty="0"/>
            </a:br>
            <a:r>
              <a:rPr lang="en-GB" sz="2700" dirty="0"/>
              <a:t>Audit Bureau of Circulation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ABC publish reports throughout the year in various sectors, these reports are </a:t>
            </a:r>
            <a:r>
              <a:rPr lang="en-GB" dirty="0"/>
              <a:t>available </a:t>
            </a:r>
            <a:r>
              <a:rPr lang="en-GB" dirty="0" smtClean="0"/>
              <a:t>to ABC members to view once they have played for access to </a:t>
            </a:r>
            <a:r>
              <a:rPr lang="en-GB" dirty="0" smtClean="0"/>
              <a:t>them. ABC was Founded </a:t>
            </a:r>
            <a:r>
              <a:rPr lang="en-GB" dirty="0"/>
              <a:t>in </a:t>
            </a:r>
            <a:r>
              <a:rPr lang="en-GB" dirty="0" smtClean="0"/>
              <a:t>1931, and they </a:t>
            </a:r>
            <a:r>
              <a:rPr lang="en-GB" dirty="0" smtClean="0"/>
              <a:t>wanted to analyse various sectors within the media industry. </a:t>
            </a:r>
            <a:endParaRPr lang="en-GB" dirty="0"/>
          </a:p>
        </p:txBody>
      </p:sp>
      <p:pic>
        <p:nvPicPr>
          <p:cNvPr id="1026" name="Picture 2" descr="http://www.abc.org.uk/Global/Content%20Images/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4875"/>
            <a:ext cx="4048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90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 Research Examples</a:t>
            </a:r>
            <a:endParaRPr lang="en-US" dirty="0"/>
          </a:p>
        </p:txBody>
      </p:sp>
      <p:pic>
        <p:nvPicPr>
          <p:cNvPr id="4" name="Content Placeholder 3" descr="uk-newspaper-abce-journalism-co-uk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" r="14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71664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198</TotalTime>
  <Words>261</Words>
  <Application>Microsoft Macintosh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Class task 8th of February </vt:lpstr>
      <vt:lpstr>Researching Organizations </vt:lpstr>
      <vt:lpstr>BARB Broadcasters Audience Research Board </vt:lpstr>
      <vt:lpstr>Example of Barb Research </vt:lpstr>
      <vt:lpstr>RAJAR Radio Joint Audience Research </vt:lpstr>
      <vt:lpstr>RAJAR Research Example </vt:lpstr>
      <vt:lpstr>ABC  Audit Bureau of Circulation</vt:lpstr>
      <vt:lpstr>ABC Research 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task 8th of February </dc:title>
  <dc:creator>jamie</dc:creator>
  <cp:lastModifiedBy>mick boii</cp:lastModifiedBy>
  <cp:revision>15</cp:revision>
  <dcterms:created xsi:type="dcterms:W3CDTF">2016-02-08T12:21:07Z</dcterms:created>
  <dcterms:modified xsi:type="dcterms:W3CDTF">2016-02-29T10:30:41Z</dcterms:modified>
</cp:coreProperties>
</file>